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95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04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43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85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49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03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10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91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6181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373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71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5E21C-88E3-4503-8FBE-6096237F0B77}" type="datetimeFigureOut">
              <a:rPr lang="es-EC" smtClean="0"/>
              <a:t>4/1/2022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B109F39-0720-4C84-A7AD-3A61BBB44DE8}" type="slidenum">
              <a:rPr lang="es-EC" smtClean="0"/>
              <a:t>‹Nº›</a:t>
            </a:fld>
            <a:endParaRPr lang="es-EC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06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92EC2-2D6F-48A4-B7D6-53A38BE4C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954"/>
            <a:ext cx="9144000" cy="1316037"/>
          </a:xfrm>
        </p:spPr>
        <p:txBody>
          <a:bodyPr/>
          <a:lstStyle/>
          <a:p>
            <a:r>
              <a:rPr lang="es-MX" b="1" dirty="0">
                <a:solidFill>
                  <a:srgbClr val="FF0000"/>
                </a:solidFill>
              </a:rPr>
              <a:t>UELRB</a:t>
            </a:r>
            <a:endParaRPr lang="es-EC" b="1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98F4C2-9592-4C15-8AB2-C6D6250F1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8"/>
            <a:ext cx="9144000" cy="3428621"/>
          </a:xfrm>
        </p:spPr>
        <p:txBody>
          <a:bodyPr>
            <a:normAutofit/>
          </a:bodyPr>
          <a:lstStyle/>
          <a:p>
            <a:r>
              <a:rPr lang="es-MX" b="1" dirty="0"/>
              <a:t>PROYECTO INTERDISCIPLINARIO</a:t>
            </a:r>
          </a:p>
          <a:p>
            <a:endParaRPr lang="es-MX" dirty="0"/>
          </a:p>
          <a:p>
            <a:r>
              <a:rPr lang="es-MX" dirty="0"/>
              <a:t>MATEMÁTICA</a:t>
            </a:r>
          </a:p>
          <a:p>
            <a:endParaRPr lang="es-MX" dirty="0"/>
          </a:p>
          <a:p>
            <a:r>
              <a:rPr lang="es-MX" dirty="0"/>
              <a:t>ESTUDIANTE: Nombre Apellido</a:t>
            </a:r>
          </a:p>
          <a:p>
            <a:endParaRPr lang="es-MX" dirty="0"/>
          </a:p>
          <a:p>
            <a:r>
              <a:rPr lang="es-MX" dirty="0"/>
              <a:t>DÉCIMO EGB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7849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84A1F2-9CC5-49C4-9496-2DACA485B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¿Qué es la educación virtual?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952ECB-3E60-4EAE-B5D6-E7178A00B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05252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4D9C0-0F0A-4E5B-86EE-D73744EAB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Uso de las TICS EN LA EDUCACIÓN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0740B7-4BBA-4E40-85C7-C3B3F94E9C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b="1" dirty="0">
                <a:solidFill>
                  <a:srgbClr val="C00000"/>
                </a:solidFill>
              </a:rPr>
              <a:t>Ventajas</a:t>
            </a:r>
          </a:p>
          <a:p>
            <a:r>
              <a:rPr lang="es-MX" dirty="0"/>
              <a:t>1. </a:t>
            </a:r>
          </a:p>
          <a:p>
            <a:r>
              <a:rPr lang="es-MX" dirty="0"/>
              <a:t>2. </a:t>
            </a:r>
          </a:p>
          <a:p>
            <a:r>
              <a:rPr lang="es-MX" dirty="0"/>
              <a:t>3. </a:t>
            </a:r>
          </a:p>
          <a:p>
            <a:r>
              <a:rPr lang="es-MX" dirty="0"/>
              <a:t>4. </a:t>
            </a:r>
          </a:p>
          <a:p>
            <a:r>
              <a:rPr lang="es-MX" dirty="0"/>
              <a:t>5. </a:t>
            </a:r>
            <a:endParaRPr lang="es-EC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FC386A-71EC-48B1-8A17-2113687589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b="1" dirty="0">
                <a:solidFill>
                  <a:srgbClr val="C00000"/>
                </a:solidFill>
              </a:rPr>
              <a:t>Desventajas</a:t>
            </a:r>
          </a:p>
          <a:p>
            <a:r>
              <a:rPr lang="es-MX" dirty="0"/>
              <a:t>1. </a:t>
            </a:r>
          </a:p>
          <a:p>
            <a:r>
              <a:rPr lang="es-MX" dirty="0"/>
              <a:t>2. </a:t>
            </a:r>
          </a:p>
          <a:p>
            <a:r>
              <a:rPr lang="es-MX" dirty="0"/>
              <a:t>3. </a:t>
            </a:r>
          </a:p>
          <a:p>
            <a:r>
              <a:rPr lang="es-MX" dirty="0"/>
              <a:t>4. </a:t>
            </a:r>
          </a:p>
          <a:p>
            <a:r>
              <a:rPr lang="es-MX" dirty="0"/>
              <a:t>5.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3834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4D9C0-0F0A-4E5B-86EE-D73744EAB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3288" y="155533"/>
            <a:ext cx="9605635" cy="1059305"/>
          </a:xfrm>
        </p:spPr>
        <p:txBody>
          <a:bodyPr/>
          <a:lstStyle/>
          <a:p>
            <a:r>
              <a:rPr lang="es-MX" dirty="0"/>
              <a:t>ACTIVIDAD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0740B7-4BBA-4E40-85C7-C3B3F94E9C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b="1" dirty="0">
                <a:solidFill>
                  <a:srgbClr val="C00000"/>
                </a:solidFill>
              </a:rPr>
              <a:t>Uso de la tecnología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FC386A-71EC-48B1-8A17-2113687589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b="1" dirty="0">
                <a:solidFill>
                  <a:srgbClr val="C00000"/>
                </a:solidFill>
              </a:rPr>
              <a:t>Cuaderno</a:t>
            </a:r>
          </a:p>
          <a:p>
            <a:pPr marL="0" indent="0">
              <a:buNone/>
            </a:pP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8B36C5D-9728-425D-857E-F81B2A7E377F}"/>
                  </a:ext>
                </a:extLst>
              </p:cNvPr>
              <p:cNvSpPr txBox="1"/>
              <p:nvPr/>
            </p:nvSpPr>
            <p:spPr>
              <a:xfrm>
                <a:off x="1577009" y="887896"/>
                <a:ext cx="66538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/>
                  <a:t>Grafique la siguiente función: </a:t>
                </a:r>
                <a14:m>
                  <m:oMath xmlns:m="http://schemas.openxmlformats.org/officeDocument/2006/math">
                    <m:r>
                      <a:rPr lang="es-MX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8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s-MX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8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s-EC" sz="2800" dirty="0"/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8B36C5D-9728-425D-857E-F81B2A7E37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009" y="887896"/>
                <a:ext cx="6653809" cy="523220"/>
              </a:xfrm>
              <a:prstGeom prst="rect">
                <a:avLst/>
              </a:prstGeom>
              <a:blipFill>
                <a:blip r:embed="rId2"/>
                <a:stretch>
                  <a:fillRect l="-1925" t="-12941" b="-3294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9678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E8549-C9CD-4D16-94CB-A68141442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CONCLUSIÓN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566A45-9DF3-4B93-86F4-F4BCB2CD3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7485057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65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Gill Sans MT</vt:lpstr>
      <vt:lpstr>Galería</vt:lpstr>
      <vt:lpstr>UELRB</vt:lpstr>
      <vt:lpstr>¿Qué es la educación virtual?</vt:lpstr>
      <vt:lpstr>Uso de las TICS EN LA EDUCACIÓN</vt:lpstr>
      <vt:lpstr>ACTIVIDAD</vt:lpstr>
      <vt:lpstr>CONCLUSIÓN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UELRB</dc:title>
  <dc:creator>Santiago Ismael Vasquez Zhindon</dc:creator>
  <cp:lastModifiedBy>Santiago Ismael Vasquez Zhindon</cp:lastModifiedBy>
  <cp:revision>7</cp:revision>
  <dcterms:created xsi:type="dcterms:W3CDTF">2022-01-04T20:22:41Z</dcterms:created>
  <dcterms:modified xsi:type="dcterms:W3CDTF">2022-01-04T20:33:54Z</dcterms:modified>
</cp:coreProperties>
</file>