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Amatic SC"/>
      <p:regular r:id="rId17"/>
      <p:bold r:id="rId18"/>
    </p:embeddedFont>
    <p:embeddedFont>
      <p:font typeface="Playfair Display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  <p:embeddedFont>
      <p:font typeface="Short Stack"/>
      <p:regular r:id="rId27"/>
    </p:embeddedFont>
    <p:embeddedFont>
      <p:font typeface="Quicksan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.fntdata"/><Relationship Id="rId22" Type="http://schemas.openxmlformats.org/officeDocument/2006/relationships/font" Target="fonts/PlayfairDisplay-boldItalic.fntdata"/><Relationship Id="rId21" Type="http://schemas.openxmlformats.org/officeDocument/2006/relationships/font" Target="fonts/PlayfairDisplay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28" Type="http://schemas.openxmlformats.org/officeDocument/2006/relationships/font" Target="fonts/Quicksand-regular.fntdata"/><Relationship Id="rId27" Type="http://schemas.openxmlformats.org/officeDocument/2006/relationships/font" Target="fonts/ShortSt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Quicksan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maticSC-regular.fntdata"/><Relationship Id="rId16" Type="http://schemas.openxmlformats.org/officeDocument/2006/relationships/slide" Target="slides/slide11.xml"/><Relationship Id="rId19" Type="http://schemas.openxmlformats.org/officeDocument/2006/relationships/font" Target="fonts/PlayfairDisplay-regular.fntdata"/><Relationship Id="rId18" Type="http://schemas.openxmlformats.org/officeDocument/2006/relationships/font" Target="fonts/AmaticS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fb02e402b2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fb02e402b2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fb02e402b2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fb02e402b2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fb02e402b2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fb02e402b2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b02e402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b02e402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Nota : Una opción útil como herramienta para verificar si </a:t>
            </a:r>
            <a:r>
              <a:rPr lang="es"/>
              <a:t>está</a:t>
            </a:r>
            <a:r>
              <a:rPr lang="es"/>
              <a:t> bien nuestra respuesta puede ser google, pues  si buscamos “k/h a m/s” nos ayuda con un conversor de unidades.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fb02e402b2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fb02e402b2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fb02e402b2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fb02e402b2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fb02e402b2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fb02e402b2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fb02e402b2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fb02e402b2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fb02e402b2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fb02e402b2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fb02e402b2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fb02e402b2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3" cy="5426904"/>
            <a:chOff x="-85500" y="-168653"/>
            <a:chExt cx="9290343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8" cy="704779"/>
              <a:chOff x="3870624" y="271731"/>
              <a:chExt cx="531018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rect b="b" l="l" r="r" t="t"/>
                <a:pathLst>
                  <a:path extrusionOk="0" h="31731" w="35017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rect b="b" l="l" r="r" t="t"/>
                <a:pathLst>
                  <a:path extrusionOk="0" h="819510" w="580988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4" cy="585559"/>
              <a:chOff x="8158724" y="4646275"/>
              <a:chExt cx="612914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rect b="b" l="l" r="r" t="t"/>
                <a:pathLst>
                  <a:path extrusionOk="0" h="31731" w="35017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rect b="b" l="l" r="r" t="t"/>
                <a:pathLst>
                  <a:path extrusionOk="0" h="638994" w="699146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48" y="3696885"/>
              <a:ext cx="565316" cy="602473"/>
              <a:chOff x="813648" y="3801560"/>
              <a:chExt cx="565316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46" y="3919084"/>
                <a:ext cx="380679" cy="370171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rect b="b" l="l" r="r" t="t"/>
                <a:pathLst>
                  <a:path extrusionOk="0" h="644114" w="293264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6" y="4575203"/>
              <a:ext cx="497753" cy="491682"/>
              <a:chOff x="7559439" y="3972390"/>
              <a:chExt cx="497753" cy="491682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5" y="4010311"/>
                <a:ext cx="338915" cy="323847"/>
              </a:xfrm>
              <a:custGeom>
                <a:rect b="b" l="l" r="r" t="t"/>
                <a:pathLst>
                  <a:path extrusionOk="0" h="376095" w="393594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rect b="b" l="l" r="r" t="t"/>
                <a:pathLst>
                  <a:path extrusionOk="0" h="720725" w="64770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8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rect b="b" l="l" r="r" t="t"/>
                <a:pathLst>
                  <a:path extrusionOk="0" h="468109" w="461644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9"/>
              <a:chOff x="4912930" y="846902"/>
              <a:chExt cx="289739" cy="482319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rect b="b" l="l" r="r" t="t"/>
                <a:pathLst>
                  <a:path extrusionOk="0" h="530506" w="336906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1"/>
              <a:ext cx="583850" cy="670198"/>
              <a:chOff x="7801268" y="2011641"/>
              <a:chExt cx="583850" cy="670198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9" y="2123044"/>
                <a:ext cx="518922" cy="409425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rect b="b" l="l" r="r" t="t"/>
                <a:pathLst>
                  <a:path extrusionOk="0" h="624012" w="422747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8" cy="515682"/>
              <a:chOff x="286734" y="1360788"/>
              <a:chExt cx="437028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rect b="b" l="l" r="r" t="t"/>
                <a:pathLst>
                  <a:path extrusionOk="0" h="699230" w="556153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rect b="b" l="l" r="r" t="t"/>
                <a:pathLst>
                  <a:path extrusionOk="0" h="267334" w="274579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4" cy="520154"/>
              <a:chOff x="3637530" y="4055057"/>
              <a:chExt cx="418774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rect b="b" l="l" r="r" t="t"/>
                <a:pathLst>
                  <a:path extrusionOk="0" h="548433" w="254831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31" y="4530129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1"/>
              <a:chOff x="2318449" y="604142"/>
              <a:chExt cx="332332" cy="346581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rect b="b" l="l" r="r" t="t"/>
                <a:pathLst>
                  <a:path extrusionOk="0" h="391754" w="386433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8" y="4630082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pattern">
  <p:cSld name="BLANK_1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1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67" name="Google Shape;567;p11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7" name="Google Shape;587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8" name="Google Shape;588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9" name="Google Shape;589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0" name="Google Shape;590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2" name="Google Shape;592;p11"/>
            <p:cNvGrpSpPr/>
            <p:nvPr/>
          </p:nvGrpSpPr>
          <p:grpSpPr>
            <a:xfrm>
              <a:off x="3707787" y="505391"/>
              <a:ext cx="212392" cy="256778"/>
              <a:chOff x="1010452" y="1144365"/>
              <a:chExt cx="376916" cy="455685"/>
            </a:xfrm>
          </p:grpSpPr>
          <p:sp>
            <p:nvSpPr>
              <p:cNvPr id="593" name="Google Shape;593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4" name="Google Shape;594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5" name="Google Shape;595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5" name="Google Shape;615;p11"/>
            <p:cNvGrpSpPr/>
            <p:nvPr/>
          </p:nvGrpSpPr>
          <p:grpSpPr>
            <a:xfrm>
              <a:off x="7836655" y="987182"/>
              <a:ext cx="121750" cy="155749"/>
              <a:chOff x="6422295" y="3351500"/>
              <a:chExt cx="252856" cy="323399"/>
            </a:xfrm>
          </p:grpSpPr>
          <p:sp>
            <p:nvSpPr>
              <p:cNvPr id="616" name="Google Shape;616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8" name="Google Shape;618;p11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20" name="Google Shape;620;p11"/>
            <p:cNvGrpSpPr/>
            <p:nvPr/>
          </p:nvGrpSpPr>
          <p:grpSpPr>
            <a:xfrm>
              <a:off x="3137405" y="1006077"/>
              <a:ext cx="129429" cy="165162"/>
              <a:chOff x="6793660" y="3322411"/>
              <a:chExt cx="268804" cy="342944"/>
            </a:xfrm>
          </p:grpSpPr>
          <p:sp>
            <p:nvSpPr>
              <p:cNvPr id="621" name="Google Shape;621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3" name="Google Shape;623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4" name="Google Shape;624;p11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5" name="Google Shape;625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6" name="Google Shape;626;p1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2"/>
          <p:cNvSpPr txBox="1"/>
          <p:nvPr>
            <p:ph idx="1" type="body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629" name="Google Shape;629;p12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630" name="Google Shape;630;p12"/>
          <p:cNvGrpSpPr/>
          <p:nvPr/>
        </p:nvGrpSpPr>
        <p:grpSpPr>
          <a:xfrm>
            <a:off x="-45603" y="-123258"/>
            <a:ext cx="9272423" cy="910791"/>
            <a:chOff x="-45603" y="440026"/>
            <a:chExt cx="9272423" cy="910791"/>
          </a:xfrm>
        </p:grpSpPr>
        <p:sp>
          <p:nvSpPr>
            <p:cNvPr id="631" name="Google Shape;631;p12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32" name="Google Shape;632;p12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33" name="Google Shape;633;p12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34" name="Google Shape;634;p12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35" name="Google Shape;635;p12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36" name="Google Shape;636;p12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37" name="Google Shape;637;p12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38" name="Google Shape;638;p12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39" name="Google Shape;639;p12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0" name="Google Shape;640;p12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1" name="Google Shape;641;p12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2" name="Google Shape;642;p12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3" name="Google Shape;643;p12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4" name="Google Shape;644;p12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5" name="Google Shape;645;p12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6" name="Google Shape;646;p12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7" name="Google Shape;647;p12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8" name="Google Shape;648;p12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9" name="Google Shape;649;p12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51" name="Google Shape;651;p12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652" name="Google Shape;652;p1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53" name="Google Shape;653;p1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54" name="Google Shape;654;p12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56" name="Google Shape;656;p12"/>
            <p:cNvGrpSpPr/>
            <p:nvPr/>
          </p:nvGrpSpPr>
          <p:grpSpPr>
            <a:xfrm>
              <a:off x="3707787" y="505391"/>
              <a:ext cx="212392" cy="256778"/>
              <a:chOff x="1010452" y="1144365"/>
              <a:chExt cx="376916" cy="455685"/>
            </a:xfrm>
          </p:grpSpPr>
          <p:sp>
            <p:nvSpPr>
              <p:cNvPr id="657" name="Google Shape;657;p1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58" name="Google Shape;658;p1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59" name="Google Shape;659;p12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60" name="Google Shape;660;p12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61" name="Google Shape;661;p12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62" name="Google Shape;662;p12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63" name="Google Shape;663;p12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64" name="Google Shape;664;p12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65" name="Google Shape;665;p12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66" name="Google Shape;666;p12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67" name="Google Shape;667;p12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68" name="Google Shape;668;p12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69" name="Google Shape;669;p12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0" name="Google Shape;670;p12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1" name="Google Shape;671;p12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2" name="Google Shape;672;p12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3" name="Google Shape;673;p12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4" name="Google Shape;674;p12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5" name="Google Shape;675;p12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6" name="Google Shape;676;p12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7" name="Google Shape;677;p12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8" name="Google Shape;678;p12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79" name="Google Shape;679;p12"/>
            <p:cNvGrpSpPr/>
            <p:nvPr/>
          </p:nvGrpSpPr>
          <p:grpSpPr>
            <a:xfrm>
              <a:off x="7836655" y="987182"/>
              <a:ext cx="121750" cy="155749"/>
              <a:chOff x="6422295" y="3351500"/>
              <a:chExt cx="252856" cy="323399"/>
            </a:xfrm>
          </p:grpSpPr>
          <p:sp>
            <p:nvSpPr>
              <p:cNvPr id="680" name="Google Shape;680;p1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81" name="Google Shape;681;p1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82" name="Google Shape;682;p12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3" name="Google Shape;683;p12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84" name="Google Shape;684;p12"/>
            <p:cNvGrpSpPr/>
            <p:nvPr/>
          </p:nvGrpSpPr>
          <p:grpSpPr>
            <a:xfrm>
              <a:off x="3137405" y="1006077"/>
              <a:ext cx="129429" cy="165162"/>
              <a:chOff x="6793660" y="3322411"/>
              <a:chExt cx="268804" cy="342944"/>
            </a:xfrm>
          </p:grpSpPr>
          <p:sp>
            <p:nvSpPr>
              <p:cNvPr id="685" name="Google Shape;685;p1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86" name="Google Shape;686;p1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87" name="Google Shape;687;p1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88" name="Google Shape;688;p12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9" name="Google Shape;689;p12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3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13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94" name="Google Shape;694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95" name="Google Shape;695;p1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3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111" name="Google Shape;111;p3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1" name="Google Shape;131;p3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132" name="Google Shape;132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4" name="Google Shape;134;p3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6" name="Google Shape;136;p3"/>
            <p:cNvGrpSpPr/>
            <p:nvPr/>
          </p:nvGrpSpPr>
          <p:grpSpPr>
            <a:xfrm>
              <a:off x="3707787" y="505391"/>
              <a:ext cx="212392" cy="256778"/>
              <a:chOff x="1010452" y="1144365"/>
              <a:chExt cx="376916" cy="455685"/>
            </a:xfrm>
          </p:grpSpPr>
          <p:sp>
            <p:nvSpPr>
              <p:cNvPr id="137" name="Google Shape;137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9" name="Google Shape;139;p3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59" name="Google Shape;159;p3"/>
            <p:cNvGrpSpPr/>
            <p:nvPr/>
          </p:nvGrpSpPr>
          <p:grpSpPr>
            <a:xfrm>
              <a:off x="7836655" y="987182"/>
              <a:ext cx="121750" cy="155749"/>
              <a:chOff x="6422295" y="3351500"/>
              <a:chExt cx="252856" cy="323399"/>
            </a:xfrm>
          </p:grpSpPr>
          <p:sp>
            <p:nvSpPr>
              <p:cNvPr id="160" name="Google Shape;160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2" name="Google Shape;162;p3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4" name="Google Shape;164;p3"/>
            <p:cNvGrpSpPr/>
            <p:nvPr/>
          </p:nvGrpSpPr>
          <p:grpSpPr>
            <a:xfrm>
              <a:off x="3137405" y="1006077"/>
              <a:ext cx="129429" cy="165162"/>
              <a:chOff x="6793660" y="3322411"/>
              <a:chExt cx="268804" cy="342944"/>
            </a:xfrm>
          </p:grpSpPr>
          <p:sp>
            <p:nvSpPr>
              <p:cNvPr id="165" name="Google Shape;165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8" name="Google Shape;168;p3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170" name="Google Shape;170;p3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1" name="Google Shape;171;p3"/>
          <p:cNvSpPr txBox="1"/>
          <p:nvPr>
            <p:ph idx="1" type="body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/>
        </p:txBody>
      </p:sp>
      <p:sp>
        <p:nvSpPr>
          <p:cNvPr id="172" name="Google Shape;172;p3"/>
          <p:cNvSpPr txBox="1"/>
          <p:nvPr>
            <p:ph idx="2" type="body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/>
        </p:txBody>
      </p:sp>
      <p:sp>
        <p:nvSpPr>
          <p:cNvPr id="173" name="Google Shape;173;p3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big pattern">
  <p:cSld name="BLANK_1_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6" name="Google Shape;176;p4"/>
          <p:cNvSpPr/>
          <p:nvPr/>
        </p:nvSpPr>
        <p:spPr>
          <a:xfrm>
            <a:off x="3877329" y="86931"/>
            <a:ext cx="499650" cy="704779"/>
          </a:xfrm>
          <a:custGeom>
            <a:rect b="b" l="l" r="r" t="t"/>
            <a:pathLst>
              <a:path extrusionOk="0" h="819510" w="580988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77" name="Google Shape;177;p4"/>
          <p:cNvSpPr/>
          <p:nvPr/>
        </p:nvSpPr>
        <p:spPr>
          <a:xfrm>
            <a:off x="-73851" y="4335362"/>
            <a:ext cx="601266" cy="549535"/>
          </a:xfrm>
          <a:custGeom>
            <a:rect b="b" l="l" r="r" t="t"/>
            <a:pathLst>
              <a:path extrusionOk="0" h="638994" w="699146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78" name="Google Shape;178;p4"/>
          <p:cNvSpPr/>
          <p:nvPr/>
        </p:nvSpPr>
        <p:spPr>
          <a:xfrm rot="2001982">
            <a:off x="136143" y="2216866"/>
            <a:ext cx="321474" cy="709766"/>
          </a:xfrm>
          <a:custGeom>
            <a:rect b="b" l="l" r="r" t="t"/>
            <a:pathLst>
              <a:path extrusionOk="0" h="826169" w="374196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79" name="Google Shape;179;p4"/>
          <p:cNvSpPr/>
          <p:nvPr/>
        </p:nvSpPr>
        <p:spPr>
          <a:xfrm rot="-1974315">
            <a:off x="1073775" y="4082872"/>
            <a:ext cx="252371" cy="554298"/>
          </a:xfrm>
          <a:custGeom>
            <a:rect b="b" l="l" r="r" t="t"/>
            <a:pathLst>
              <a:path extrusionOk="0" h="644114" w="293264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4101001" y="4649180"/>
            <a:ext cx="376856" cy="254902"/>
          </a:xfrm>
          <a:custGeom>
            <a:rect b="b" l="l" r="r" t="t"/>
            <a:pathLst>
              <a:path extrusionOk="0" h="389164" w="575352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8577162" y="951325"/>
            <a:ext cx="485245" cy="329049"/>
          </a:xfrm>
          <a:custGeom>
            <a:rect b="b" l="l" r="r" t="t"/>
            <a:pathLst>
              <a:path extrusionOk="0" h="420510" w="620122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2" name="Google Shape;182;p4"/>
          <p:cNvSpPr/>
          <p:nvPr/>
        </p:nvSpPr>
        <p:spPr>
          <a:xfrm rot="3971375">
            <a:off x="3138581" y="4622816"/>
            <a:ext cx="362909" cy="668479"/>
          </a:xfrm>
          <a:custGeom>
            <a:rect b="b" l="l" r="r" t="t"/>
            <a:pathLst>
              <a:path extrusionOk="0" h="776612" w="421613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3" name="Google Shape;183;p4"/>
          <p:cNvSpPr/>
          <p:nvPr/>
        </p:nvSpPr>
        <p:spPr>
          <a:xfrm rot="-3375824">
            <a:off x="8529405" y="4231764"/>
            <a:ext cx="623152" cy="166730"/>
          </a:xfrm>
          <a:custGeom>
            <a:rect b="b" l="l" r="r" t="t"/>
            <a:pathLst>
              <a:path extrusionOk="0" h="193920" w="724776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4" name="Google Shape;184;p4"/>
          <p:cNvSpPr/>
          <p:nvPr/>
        </p:nvSpPr>
        <p:spPr>
          <a:xfrm rot="3011666">
            <a:off x="3176487" y="433603"/>
            <a:ext cx="199800" cy="513948"/>
          </a:xfrm>
          <a:custGeom>
            <a:rect b="b" l="l" r="r" t="t"/>
            <a:pathLst>
              <a:path extrusionOk="0" h="598221" w="232561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5" name="Google Shape;185;p4"/>
          <p:cNvSpPr/>
          <p:nvPr/>
        </p:nvSpPr>
        <p:spPr>
          <a:xfrm rot="2196195">
            <a:off x="6620200" y="37360"/>
            <a:ext cx="248001" cy="649145"/>
          </a:xfrm>
          <a:custGeom>
            <a:rect b="b" l="l" r="r" t="t"/>
            <a:pathLst>
              <a:path extrusionOk="0" h="755251" w="288538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6" name="Google Shape;186;p4"/>
          <p:cNvSpPr/>
          <p:nvPr/>
        </p:nvSpPr>
        <p:spPr>
          <a:xfrm rot="9911830">
            <a:off x="5498424" y="4613124"/>
            <a:ext cx="338915" cy="323847"/>
          </a:xfrm>
          <a:custGeom>
            <a:rect b="b" l="l" r="r" t="t"/>
            <a:pathLst>
              <a:path extrusionOk="0" h="376095" w="393594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7" name="Google Shape;187;p4"/>
          <p:cNvSpPr/>
          <p:nvPr/>
        </p:nvSpPr>
        <p:spPr>
          <a:xfrm>
            <a:off x="397765" y="122092"/>
            <a:ext cx="557022" cy="619824"/>
          </a:xfrm>
          <a:custGeom>
            <a:rect b="b" l="l" r="r" t="t"/>
            <a:pathLst>
              <a:path extrusionOk="0" h="720725" w="64770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8" name="Google Shape;188;p4"/>
          <p:cNvSpPr/>
          <p:nvPr/>
        </p:nvSpPr>
        <p:spPr>
          <a:xfrm>
            <a:off x="1635736" y="4515631"/>
            <a:ext cx="556337" cy="631409"/>
          </a:xfrm>
          <a:custGeom>
            <a:rect b="b" l="l" r="r" t="t"/>
            <a:pathLst>
              <a:path extrusionOk="0" h="734197" w="646904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89" name="Google Shape;189;p4"/>
          <p:cNvSpPr/>
          <p:nvPr/>
        </p:nvSpPr>
        <p:spPr>
          <a:xfrm rot="-982808">
            <a:off x="7867083" y="4603094"/>
            <a:ext cx="701993" cy="567693"/>
          </a:xfrm>
          <a:custGeom>
            <a:rect b="b" l="l" r="r" t="t"/>
            <a:pathLst>
              <a:path extrusionOk="0" h="660184" w="816364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90" name="Google Shape;190;p4"/>
          <p:cNvSpPr/>
          <p:nvPr/>
        </p:nvSpPr>
        <p:spPr>
          <a:xfrm rot="1185294">
            <a:off x="4798350" y="4216901"/>
            <a:ext cx="616477" cy="671778"/>
          </a:xfrm>
          <a:custGeom>
            <a:rect b="b" l="l" r="r" t="t"/>
            <a:pathLst>
              <a:path extrusionOk="0" h="782962" w="718509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91" name="Google Shape;191;p4"/>
          <p:cNvSpPr/>
          <p:nvPr/>
        </p:nvSpPr>
        <p:spPr>
          <a:xfrm>
            <a:off x="954787" y="598452"/>
            <a:ext cx="579203" cy="652168"/>
          </a:xfrm>
          <a:custGeom>
            <a:rect b="b" l="l" r="r" t="t"/>
            <a:pathLst>
              <a:path extrusionOk="0" h="758335" w="673492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7934146" y="3052342"/>
            <a:ext cx="716315" cy="573888"/>
          </a:xfrm>
          <a:custGeom>
            <a:rect b="b" l="l" r="r" t="t"/>
            <a:pathLst>
              <a:path extrusionOk="0" h="667312" w="832925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93" name="Google Shape;193;p4"/>
          <p:cNvSpPr/>
          <p:nvPr/>
        </p:nvSpPr>
        <p:spPr>
          <a:xfrm>
            <a:off x="8750637" y="1716146"/>
            <a:ext cx="454206" cy="406096"/>
          </a:xfrm>
          <a:custGeom>
            <a:rect b="b" l="l" r="r" t="t"/>
            <a:pathLst>
              <a:path extrusionOk="0" h="472205" w="528147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94" name="Google Shape;194;p4"/>
          <p:cNvSpPr/>
          <p:nvPr/>
        </p:nvSpPr>
        <p:spPr>
          <a:xfrm rot="-2424156">
            <a:off x="2052510" y="-106317"/>
            <a:ext cx="373867" cy="493313"/>
          </a:xfrm>
          <a:custGeom>
            <a:rect b="b" l="l" r="r" t="t"/>
            <a:pathLst>
              <a:path extrusionOk="0" h="573530" w="434661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95" name="Google Shape;195;p4"/>
          <p:cNvSpPr/>
          <p:nvPr/>
        </p:nvSpPr>
        <p:spPr>
          <a:xfrm>
            <a:off x="6114462" y="4565394"/>
            <a:ext cx="712864" cy="419317"/>
          </a:xfrm>
          <a:custGeom>
            <a:rect b="b" l="l" r="r" t="t"/>
            <a:pathLst>
              <a:path extrusionOk="0" h="487578" w="828912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196" name="Google Shape;196;p4"/>
          <p:cNvGrpSpPr/>
          <p:nvPr/>
        </p:nvGrpSpPr>
        <p:grpSpPr>
          <a:xfrm rot="-2302891">
            <a:off x="692338" y="1703378"/>
            <a:ext cx="657775" cy="386116"/>
            <a:chOff x="1429156" y="1387535"/>
            <a:chExt cx="657769" cy="386112"/>
          </a:xfrm>
        </p:grpSpPr>
        <p:sp>
          <p:nvSpPr>
            <p:cNvPr id="197" name="Google Shape;197;p4"/>
            <p:cNvSpPr/>
            <p:nvPr/>
          </p:nvSpPr>
          <p:spPr>
            <a:xfrm>
              <a:off x="1429156" y="1387535"/>
              <a:ext cx="657769" cy="386112"/>
            </a:xfrm>
            <a:custGeom>
              <a:rect b="b" l="l" r="r" t="t"/>
              <a:pathLst>
                <a:path extrusionOk="0" h="448968" w="764848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1703617" y="1534561"/>
              <a:ext cx="308110" cy="146566"/>
            </a:xfrm>
            <a:custGeom>
              <a:rect b="b" l="l" r="r" t="t"/>
              <a:pathLst>
                <a:path extrusionOk="0" h="170426" w="358267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199" name="Google Shape;199;p4"/>
          <p:cNvSpPr/>
          <p:nvPr/>
        </p:nvSpPr>
        <p:spPr>
          <a:xfrm rot="-1696692">
            <a:off x="7912035" y="1565241"/>
            <a:ext cx="760522" cy="200454"/>
          </a:xfrm>
          <a:custGeom>
            <a:rect b="b" l="l" r="r" t="t"/>
            <a:pathLst>
              <a:path extrusionOk="0" h="233045" w="884171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00" name="Google Shape;200;p4"/>
          <p:cNvSpPr/>
          <p:nvPr/>
        </p:nvSpPr>
        <p:spPr>
          <a:xfrm>
            <a:off x="573535" y="2390406"/>
            <a:ext cx="665135" cy="522113"/>
          </a:xfrm>
          <a:custGeom>
            <a:rect b="b" l="l" r="r" t="t"/>
            <a:pathLst>
              <a:path extrusionOk="0" h="607108" w="773413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201" name="Google Shape;201;p4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202" name="Google Shape;202;p4"/>
            <p:cNvSpPr/>
            <p:nvPr/>
          </p:nvSpPr>
          <p:spPr>
            <a:xfrm>
              <a:off x="1010452" y="1144365"/>
              <a:ext cx="376916" cy="455685"/>
            </a:xfrm>
            <a:custGeom>
              <a:rect b="b" l="l" r="r" t="t"/>
              <a:pathLst>
                <a:path extrusionOk="0" h="529866" w="438274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1151008" y="1222803"/>
              <a:ext cx="35003" cy="68520"/>
            </a:xfrm>
            <a:custGeom>
              <a:rect b="b" l="l" r="r" t="t"/>
              <a:pathLst>
                <a:path extrusionOk="0" h="79674" w="40701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04" name="Google Shape;204;p4"/>
          <p:cNvSpPr/>
          <p:nvPr/>
        </p:nvSpPr>
        <p:spPr>
          <a:xfrm rot="-1109260">
            <a:off x="7931505" y="3919346"/>
            <a:ext cx="396713" cy="402269"/>
          </a:xfrm>
          <a:custGeom>
            <a:rect b="b" l="l" r="r" t="t"/>
            <a:pathLst>
              <a:path extrusionOk="0" h="468109" w="461644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05" name="Google Shape;205;p4"/>
          <p:cNvSpPr/>
          <p:nvPr/>
        </p:nvSpPr>
        <p:spPr>
          <a:xfrm>
            <a:off x="6730123" y="371344"/>
            <a:ext cx="453103" cy="511439"/>
          </a:xfrm>
          <a:custGeom>
            <a:rect b="b" l="l" r="r" t="t"/>
            <a:pathLst>
              <a:path extrusionOk="0" h="594697" w="526864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06" name="Google Shape;206;p4"/>
          <p:cNvSpPr/>
          <p:nvPr/>
        </p:nvSpPr>
        <p:spPr>
          <a:xfrm rot="1799564">
            <a:off x="7269683" y="4556613"/>
            <a:ext cx="351219" cy="440001"/>
          </a:xfrm>
          <a:custGeom>
            <a:rect b="b" l="l" r="r" t="t"/>
            <a:pathLst>
              <a:path extrusionOk="0" h="511517" w="408305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07" name="Google Shape;207;p4"/>
          <p:cNvSpPr/>
          <p:nvPr/>
        </p:nvSpPr>
        <p:spPr>
          <a:xfrm>
            <a:off x="8073205" y="696414"/>
            <a:ext cx="289739" cy="456235"/>
          </a:xfrm>
          <a:custGeom>
            <a:rect b="b" l="l" r="r" t="t"/>
            <a:pathLst>
              <a:path extrusionOk="0" h="530506" w="336906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08" name="Google Shape;208;p4"/>
          <p:cNvSpPr/>
          <p:nvPr/>
        </p:nvSpPr>
        <p:spPr>
          <a:xfrm>
            <a:off x="7347687" y="-80809"/>
            <a:ext cx="602898" cy="641121"/>
          </a:xfrm>
          <a:custGeom>
            <a:rect b="b" l="l" r="r" t="t"/>
            <a:pathLst>
              <a:path extrusionOk="0" h="745490" w="701044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09" name="Google Shape;209;p4"/>
          <p:cNvSpPr/>
          <p:nvPr/>
        </p:nvSpPr>
        <p:spPr>
          <a:xfrm>
            <a:off x="4940628" y="97286"/>
            <a:ext cx="738779" cy="460515"/>
          </a:xfrm>
          <a:custGeom>
            <a:rect b="b" l="l" r="r" t="t"/>
            <a:pathLst>
              <a:path extrusionOk="0" h="535482" w="859045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0" name="Google Shape;210;p4"/>
          <p:cNvSpPr/>
          <p:nvPr/>
        </p:nvSpPr>
        <p:spPr>
          <a:xfrm rot="-1245048">
            <a:off x="8307364" y="2023367"/>
            <a:ext cx="363919" cy="537176"/>
          </a:xfrm>
          <a:custGeom>
            <a:rect b="b" l="l" r="r" t="t"/>
            <a:pathLst>
              <a:path extrusionOk="0" h="624012" w="422747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1" name="Google Shape;211;p4"/>
          <p:cNvSpPr/>
          <p:nvPr/>
        </p:nvSpPr>
        <p:spPr>
          <a:xfrm>
            <a:off x="140849" y="1398976"/>
            <a:ext cx="410163" cy="515682"/>
          </a:xfrm>
          <a:custGeom>
            <a:rect b="b" l="l" r="r" t="t"/>
            <a:pathLst>
              <a:path extrusionOk="0" h="699230" w="556153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2529725" y="4393751"/>
            <a:ext cx="455682" cy="432729"/>
          </a:xfrm>
          <a:custGeom>
            <a:rect b="b" l="l" r="r" t="t"/>
            <a:pathLst>
              <a:path extrusionOk="0" h="503173" w="529863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3" name="Google Shape;213;p4"/>
          <p:cNvSpPr/>
          <p:nvPr/>
        </p:nvSpPr>
        <p:spPr>
          <a:xfrm>
            <a:off x="774575" y="1343138"/>
            <a:ext cx="175646" cy="373020"/>
          </a:xfrm>
          <a:custGeom>
            <a:rect b="b" l="l" r="r" t="t"/>
            <a:pathLst>
              <a:path extrusionOk="0" h="727844" w="342723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4" name="Google Shape;214;p4"/>
          <p:cNvSpPr/>
          <p:nvPr/>
        </p:nvSpPr>
        <p:spPr>
          <a:xfrm>
            <a:off x="8496852" y="3855727"/>
            <a:ext cx="240787" cy="203050"/>
          </a:xfrm>
          <a:custGeom>
            <a:rect b="b" l="l" r="r" t="t"/>
            <a:pathLst>
              <a:path extrusionOk="0" h="236105" w="279985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8204357" y="240186"/>
            <a:ext cx="175884" cy="174728"/>
          </a:xfrm>
          <a:custGeom>
            <a:rect b="b" l="l" r="r" t="t"/>
            <a:pathLst>
              <a:path extrusionOk="0" h="203172" w="204516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8748502" y="3358539"/>
            <a:ext cx="236138" cy="229907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7" name="Google Shape;217;p4"/>
          <p:cNvSpPr/>
          <p:nvPr/>
        </p:nvSpPr>
        <p:spPr>
          <a:xfrm rot="9304419">
            <a:off x="3675875" y="4374275"/>
            <a:ext cx="219185" cy="471718"/>
          </a:xfrm>
          <a:custGeom>
            <a:rect b="b" l="l" r="r" t="t"/>
            <a:pathLst>
              <a:path extrusionOk="0" h="548433" w="254831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3033704" y="205770"/>
            <a:ext cx="238646" cy="243555"/>
          </a:xfrm>
          <a:custGeom>
            <a:rect b="b" l="l" r="r" t="t"/>
            <a:pathLst>
              <a:path extrusionOk="0" h="283204" w="277495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9" name="Google Shape;219;p4"/>
          <p:cNvSpPr/>
          <p:nvPr/>
        </p:nvSpPr>
        <p:spPr>
          <a:xfrm>
            <a:off x="8737650" y="439219"/>
            <a:ext cx="257856" cy="284838"/>
          </a:xfrm>
          <a:custGeom>
            <a:rect b="b" l="l" r="r" t="t"/>
            <a:pathLst>
              <a:path extrusionOk="0" h="331207" w="299833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20" name="Google Shape;220;p4"/>
          <p:cNvSpPr/>
          <p:nvPr/>
        </p:nvSpPr>
        <p:spPr>
          <a:xfrm>
            <a:off x="1334256" y="146271"/>
            <a:ext cx="223503" cy="240600"/>
          </a:xfrm>
          <a:custGeom>
            <a:rect b="b" l="l" r="r" t="t"/>
            <a:pathLst>
              <a:path extrusionOk="0" h="279767" w="259887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21" name="Google Shape;221;p4"/>
          <p:cNvSpPr/>
          <p:nvPr/>
        </p:nvSpPr>
        <p:spPr>
          <a:xfrm>
            <a:off x="7558457" y="3981014"/>
            <a:ext cx="204383" cy="278916"/>
          </a:xfrm>
          <a:custGeom>
            <a:rect b="b" l="l" r="r" t="t"/>
            <a:pathLst>
              <a:path extrusionOk="0" h="324321" w="237655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22" name="Google Shape;222;p4"/>
          <p:cNvSpPr/>
          <p:nvPr/>
        </p:nvSpPr>
        <p:spPr>
          <a:xfrm>
            <a:off x="527433" y="3050947"/>
            <a:ext cx="154433" cy="272786"/>
          </a:xfrm>
          <a:custGeom>
            <a:rect b="b" l="l" r="r" t="t"/>
            <a:pathLst>
              <a:path extrusionOk="0" h="317193" w="179573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23" name="Google Shape;223;p4"/>
          <p:cNvSpPr/>
          <p:nvPr/>
        </p:nvSpPr>
        <p:spPr>
          <a:xfrm>
            <a:off x="8754662" y="2772177"/>
            <a:ext cx="223822" cy="307981"/>
          </a:xfrm>
          <a:custGeom>
            <a:rect b="b" l="l" r="r" t="t"/>
            <a:pathLst>
              <a:path extrusionOk="0" h="389850" w="283319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24" name="Google Shape;224;p4"/>
          <p:cNvSpPr/>
          <p:nvPr/>
        </p:nvSpPr>
        <p:spPr>
          <a:xfrm>
            <a:off x="140852" y="836409"/>
            <a:ext cx="224053" cy="290283"/>
          </a:xfrm>
          <a:custGeom>
            <a:rect b="b" l="l" r="r" t="t"/>
            <a:pathLst>
              <a:path extrusionOk="0" h="337538" w="260527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225" name="Google Shape;225;p4"/>
          <p:cNvGrpSpPr/>
          <p:nvPr/>
        </p:nvGrpSpPr>
        <p:grpSpPr>
          <a:xfrm>
            <a:off x="6967156" y="4176954"/>
            <a:ext cx="216066" cy="276377"/>
            <a:chOff x="6422295" y="3351500"/>
            <a:chExt cx="252856" cy="323399"/>
          </a:xfrm>
        </p:grpSpPr>
        <p:sp>
          <p:nvSpPr>
            <p:cNvPr id="226" name="Google Shape;226;p4"/>
            <p:cNvSpPr/>
            <p:nvPr/>
          </p:nvSpPr>
          <p:spPr>
            <a:xfrm>
              <a:off x="6422295" y="3351500"/>
              <a:ext cx="252856" cy="323399"/>
            </a:xfrm>
            <a:custGeom>
              <a:rect b="b" l="l" r="r" t="t"/>
              <a:pathLst>
                <a:path extrusionOk="0" h="376045" w="294019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6523827" y="3405472"/>
              <a:ext cx="67661" cy="140626"/>
            </a:xfrm>
            <a:custGeom>
              <a:rect b="b" l="l" r="r" t="t"/>
              <a:pathLst>
                <a:path extrusionOk="0" h="163519" w="78676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28" name="Google Shape;228;p4"/>
          <p:cNvSpPr/>
          <p:nvPr/>
        </p:nvSpPr>
        <p:spPr>
          <a:xfrm>
            <a:off x="2318449" y="613815"/>
            <a:ext cx="332332" cy="336908"/>
          </a:xfrm>
          <a:custGeom>
            <a:rect b="b" l="l" r="r" t="t"/>
            <a:pathLst>
              <a:path extrusionOk="0" h="391754" w="386433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29" name="Google Shape;229;p4"/>
          <p:cNvSpPr/>
          <p:nvPr/>
        </p:nvSpPr>
        <p:spPr>
          <a:xfrm>
            <a:off x="6021196" y="137179"/>
            <a:ext cx="265484" cy="205157"/>
          </a:xfrm>
          <a:custGeom>
            <a:rect b="b" l="l" r="r" t="t"/>
            <a:pathLst>
              <a:path extrusionOk="0" h="238555" w="308702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230" name="Google Shape;230;p4"/>
          <p:cNvGrpSpPr/>
          <p:nvPr/>
        </p:nvGrpSpPr>
        <p:grpSpPr>
          <a:xfrm>
            <a:off x="791253" y="4630082"/>
            <a:ext cx="229693" cy="293080"/>
            <a:chOff x="6793660" y="3322411"/>
            <a:chExt cx="268804" cy="342944"/>
          </a:xfrm>
        </p:grpSpPr>
        <p:sp>
          <p:nvSpPr>
            <p:cNvPr id="231" name="Google Shape;231;p4"/>
            <p:cNvSpPr/>
            <p:nvPr/>
          </p:nvSpPr>
          <p:spPr>
            <a:xfrm>
              <a:off x="6793660" y="3322411"/>
              <a:ext cx="268804" cy="342944"/>
            </a:xfrm>
            <a:custGeom>
              <a:rect b="b" l="l" r="r" t="t"/>
              <a:pathLst>
                <a:path extrusionOk="0" h="398772" w="312563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6856211" y="3513113"/>
              <a:ext cx="129046" cy="89953"/>
            </a:xfrm>
            <a:custGeom>
              <a:rect b="b" l="l" r="r" t="t"/>
              <a:pathLst>
                <a:path extrusionOk="0" h="104597" w="150053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6843642" y="3359143"/>
              <a:ext cx="112645" cy="75760"/>
            </a:xfrm>
            <a:custGeom>
              <a:rect b="b" l="l" r="r" t="t"/>
              <a:pathLst>
                <a:path extrusionOk="0" h="88093" w="130983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4" name="Google Shape;234;p4"/>
          <p:cNvSpPr/>
          <p:nvPr/>
        </p:nvSpPr>
        <p:spPr>
          <a:xfrm>
            <a:off x="4708237" y="588128"/>
            <a:ext cx="377232" cy="204888"/>
          </a:xfrm>
          <a:custGeom>
            <a:rect b="b" l="l" r="r" t="t"/>
            <a:pathLst>
              <a:path extrusionOk="0" h="299106" w="550703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35" name="Google Shape;235;p4"/>
          <p:cNvSpPr/>
          <p:nvPr/>
        </p:nvSpPr>
        <p:spPr>
          <a:xfrm rot="-2218186">
            <a:off x="-38492" y="151543"/>
            <a:ext cx="236276" cy="230041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36" name="Google Shape;236;p4"/>
          <p:cNvSpPr/>
          <p:nvPr/>
        </p:nvSpPr>
        <p:spPr>
          <a:xfrm rot="1464154">
            <a:off x="4569091" y="-94554"/>
            <a:ext cx="235935" cy="229710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37" name="Google Shape;237;p4"/>
          <p:cNvSpPr/>
          <p:nvPr/>
        </p:nvSpPr>
        <p:spPr>
          <a:xfrm rot="-2221343">
            <a:off x="830946" y="3628653"/>
            <a:ext cx="206347" cy="200902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"/>
          <p:cNvSpPr txBox="1"/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0" name="Google Shape;240;p5"/>
          <p:cNvSpPr txBox="1"/>
          <p:nvPr>
            <p:ph idx="1" type="subTitle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241" name="Google Shape;241;p5"/>
          <p:cNvGrpSpPr/>
          <p:nvPr/>
        </p:nvGrpSpPr>
        <p:grpSpPr>
          <a:xfrm>
            <a:off x="-83913" y="-168653"/>
            <a:ext cx="9288756" cy="5426904"/>
            <a:chOff x="-83913" y="-168653"/>
            <a:chExt cx="9288756" cy="5426904"/>
          </a:xfrm>
        </p:grpSpPr>
        <p:sp>
          <p:nvSpPr>
            <p:cNvPr id="242" name="Google Shape;242;p5"/>
            <p:cNvSpPr/>
            <p:nvPr/>
          </p:nvSpPr>
          <p:spPr>
            <a:xfrm>
              <a:off x="3901992" y="271731"/>
              <a:ext cx="499650" cy="704779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-73851" y="4335362"/>
              <a:ext cx="601266" cy="549535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10215" y="271717"/>
              <a:ext cx="557022" cy="619823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2" name="Google Shape;262;p5"/>
            <p:cNvGrpSpPr/>
            <p:nvPr/>
          </p:nvGrpSpPr>
          <p:grpSpPr>
            <a:xfrm rot="891035">
              <a:off x="1165228" y="1691730"/>
              <a:ext cx="657771" cy="386113"/>
              <a:chOff x="1429156" y="1387535"/>
              <a:chExt cx="657769" cy="386112"/>
            </a:xfrm>
          </p:grpSpPr>
          <p:sp>
            <p:nvSpPr>
              <p:cNvPr id="263" name="Google Shape;263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5" name="Google Shape;265;p5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7" name="Google Shape;267;p5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68" name="Google Shape;268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0" name="Google Shape;270;p5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7413193" y="740389"/>
              <a:ext cx="289739" cy="45623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313599" y="1360788"/>
              <a:ext cx="410163" cy="515682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8514477" y="3303552"/>
              <a:ext cx="236138" cy="229907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6457231" y="4530129"/>
              <a:ext cx="216066" cy="276377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2318449" y="613815"/>
              <a:ext cx="332332" cy="336908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1184428" y="4630082"/>
              <a:ext cx="229693" cy="293080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5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6"/>
          <p:cNvGrpSpPr/>
          <p:nvPr/>
        </p:nvGrpSpPr>
        <p:grpSpPr>
          <a:xfrm>
            <a:off x="-83913" y="-168653"/>
            <a:ext cx="9288756" cy="5426904"/>
            <a:chOff x="-83913" y="-168653"/>
            <a:chExt cx="9288756" cy="5426904"/>
          </a:xfrm>
        </p:grpSpPr>
        <p:sp>
          <p:nvSpPr>
            <p:cNvPr id="306" name="Google Shape;306;p6"/>
            <p:cNvSpPr/>
            <p:nvPr/>
          </p:nvSpPr>
          <p:spPr>
            <a:xfrm>
              <a:off x="3901992" y="271731"/>
              <a:ext cx="499650" cy="704779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73851" y="4335362"/>
              <a:ext cx="601266" cy="549535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510215" y="271717"/>
              <a:ext cx="557022" cy="619823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6" name="Google Shape;326;p6"/>
            <p:cNvGrpSpPr/>
            <p:nvPr/>
          </p:nvGrpSpPr>
          <p:grpSpPr>
            <a:xfrm rot="891035">
              <a:off x="1165228" y="1691730"/>
              <a:ext cx="657771" cy="386113"/>
              <a:chOff x="1429156" y="1387535"/>
              <a:chExt cx="657769" cy="386112"/>
            </a:xfrm>
          </p:grpSpPr>
          <p:sp>
            <p:nvSpPr>
              <p:cNvPr id="327" name="Google Shape;327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29" name="Google Shape;329;p6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1" name="Google Shape;331;p6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332" name="Google Shape;332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4" name="Google Shape;334;p6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7413193" y="740389"/>
              <a:ext cx="289739" cy="45623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313599" y="1360788"/>
              <a:ext cx="410163" cy="515682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8514477" y="3303552"/>
              <a:ext cx="236138" cy="229907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6457231" y="4530129"/>
              <a:ext cx="216066" cy="276377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2318449" y="613815"/>
              <a:ext cx="332332" cy="336908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1184428" y="4630082"/>
              <a:ext cx="229693" cy="293080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6" name="Google Shape;366;p6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7" name="Google Shape;367;p6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8" name="Google Shape;368;p6"/>
          <p:cNvSpPr txBox="1"/>
          <p:nvPr>
            <p:ph idx="1" type="body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b="1" sz="3600">
                <a:latin typeface="Amatic SC"/>
                <a:ea typeface="Amatic SC"/>
                <a:cs typeface="Amatic SC"/>
                <a:sym typeface="Amatic SC"/>
              </a:defRPr>
            </a:lvl1pPr>
            <a:lvl2pPr indent="-457200" lvl="1" marL="9144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2pPr>
            <a:lvl3pPr indent="-457200" lvl="2" marL="13716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3pPr>
            <a:lvl4pPr indent="-457200" lvl="3" marL="18288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4pPr>
            <a:lvl5pPr indent="-457200" lvl="4" marL="22860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5pPr>
            <a:lvl6pPr indent="-457200" lvl="5" marL="27432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6pPr>
            <a:lvl7pPr indent="-457200" lvl="6" marL="32004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7pPr>
            <a:lvl8pPr indent="-457200" lvl="7" marL="36576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8pPr>
            <a:lvl9pPr indent="-457200" lvl="8" marL="41148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369" name="Google Shape;369;p6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1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5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5" y="1006077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2" name="Google Shape;432;p7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/>
        </p:txBody>
      </p:sp>
      <p:sp>
        <p:nvSpPr>
          <p:cNvPr id="433" name="Google Shape;433;p7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8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9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9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9"/>
            <p:cNvGrpSpPr/>
            <p:nvPr/>
          </p:nvGrpSpPr>
          <p:grpSpPr>
            <a:xfrm>
              <a:off x="3707787" y="505391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9"/>
            <p:cNvGrpSpPr/>
            <p:nvPr/>
          </p:nvGrpSpPr>
          <p:grpSpPr>
            <a:xfrm>
              <a:off x="7836655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9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9"/>
            <p:cNvGrpSpPr/>
            <p:nvPr/>
          </p:nvGrpSpPr>
          <p:grpSpPr>
            <a:xfrm>
              <a:off x="3137405" y="1006077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9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9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8" name="Google Shape;498;p9"/>
          <p:cNvSpPr txBox="1"/>
          <p:nvPr>
            <p:ph idx="1" type="body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99" name="Google Shape;499;p9"/>
          <p:cNvSpPr txBox="1"/>
          <p:nvPr>
            <p:ph idx="2" type="body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500" name="Google Shape;500;p9"/>
          <p:cNvSpPr txBox="1"/>
          <p:nvPr>
            <p:ph idx="3" type="body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501" name="Google Shape;501;p9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10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04" name="Google Shape;504;p10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10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10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10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10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10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10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10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10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10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10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10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4" name="Google Shape;524;p10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5" name="Google Shape;525;p10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6" name="Google Shape;526;p10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7" name="Google Shape;527;p10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9" name="Google Shape;529;p10"/>
            <p:cNvGrpSpPr/>
            <p:nvPr/>
          </p:nvGrpSpPr>
          <p:grpSpPr>
            <a:xfrm>
              <a:off x="3707787" y="505391"/>
              <a:ext cx="212392" cy="256778"/>
              <a:chOff x="1010452" y="1144365"/>
              <a:chExt cx="376916" cy="455685"/>
            </a:xfrm>
          </p:grpSpPr>
          <p:sp>
            <p:nvSpPr>
              <p:cNvPr id="530" name="Google Shape;530;p10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1" name="Google Shape;531;p10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2" name="Google Shape;532;p10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10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10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10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10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10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10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2" name="Google Shape;552;p10"/>
            <p:cNvGrpSpPr/>
            <p:nvPr/>
          </p:nvGrpSpPr>
          <p:grpSpPr>
            <a:xfrm>
              <a:off x="7836655" y="987182"/>
              <a:ext cx="121750" cy="155749"/>
              <a:chOff x="6422295" y="3351500"/>
              <a:chExt cx="252856" cy="323399"/>
            </a:xfrm>
          </p:grpSpPr>
          <p:sp>
            <p:nvSpPr>
              <p:cNvPr id="553" name="Google Shape;553;p10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4" name="Google Shape;554;p10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5" name="Google Shape;555;p10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6" name="Google Shape;556;p10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7" name="Google Shape;557;p10"/>
            <p:cNvGrpSpPr/>
            <p:nvPr/>
          </p:nvGrpSpPr>
          <p:grpSpPr>
            <a:xfrm>
              <a:off x="3137405" y="1006077"/>
              <a:ext cx="129429" cy="165162"/>
              <a:chOff x="6793660" y="3322411"/>
              <a:chExt cx="268804" cy="342944"/>
            </a:xfrm>
          </p:grpSpPr>
          <p:sp>
            <p:nvSpPr>
              <p:cNvPr id="558" name="Google Shape;558;p10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10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60" name="Google Shape;560;p10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1" name="Google Shape;561;p10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2" name="Google Shape;562;p10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563" name="Google Shape;563;p10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4" name="Google Shape;564;p10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5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" name="Google Shape;19;p1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b="0" i="0" sz="24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b="0" i="0" sz="24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b="0" i="0" sz="24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b="0" i="0" sz="24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810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b="0" i="0" sz="24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810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b="0" i="0" sz="24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810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b="0" i="0" sz="24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810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b="0" i="0" sz="24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810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b="0" i="0" sz="24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4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FÍSICA </a:t>
            </a:r>
            <a:endParaRPr/>
          </a:p>
        </p:txBody>
      </p:sp>
      <p:sp>
        <p:nvSpPr>
          <p:cNvPr id="701" name="Google Shape;701;p14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s"/>
              <a:t>PRIMERO BGU</a:t>
            </a:r>
            <a:endParaRPr/>
          </a:p>
        </p:txBody>
      </p:sp>
      <p:pic>
        <p:nvPicPr>
          <p:cNvPr id="702" name="Google Shape;70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59450"/>
            <a:ext cx="2751475" cy="27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92025"/>
            <a:ext cx="2751475" cy="27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2425" y="-359450"/>
            <a:ext cx="2751475" cy="27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2675" y="2392025"/>
            <a:ext cx="2751475" cy="27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14"/>
          <p:cNvPicPr preferRelativeResize="0"/>
          <p:nvPr/>
        </p:nvPicPr>
        <p:blipFill rotWithShape="1">
          <a:blip r:embed="rId3">
            <a:alphaModFix/>
          </a:blip>
          <a:srcRect b="0" l="0" r="0" t="58879"/>
          <a:stretch/>
        </p:blipFill>
        <p:spPr>
          <a:xfrm>
            <a:off x="2751475" y="-359450"/>
            <a:ext cx="3640950" cy="113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14"/>
          <p:cNvPicPr preferRelativeResize="0"/>
          <p:nvPr/>
        </p:nvPicPr>
        <p:blipFill rotWithShape="1">
          <a:blip r:embed="rId3">
            <a:alphaModFix/>
          </a:blip>
          <a:srcRect b="72596" l="0" r="9469" t="0"/>
          <a:stretch/>
        </p:blipFill>
        <p:spPr>
          <a:xfrm>
            <a:off x="2751475" y="4389500"/>
            <a:ext cx="3640950" cy="7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3"/>
          <p:cNvSpPr txBox="1"/>
          <p:nvPr>
            <p:ph type="title"/>
          </p:nvPr>
        </p:nvSpPr>
        <p:spPr>
          <a:xfrm>
            <a:off x="1028400" y="206548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PROBLEMA 2</a:t>
            </a:r>
            <a:endParaRPr/>
          </a:p>
        </p:txBody>
      </p:sp>
      <p:sp>
        <p:nvSpPr>
          <p:cNvPr id="788" name="Google Shape;788;p23"/>
          <p:cNvSpPr txBox="1"/>
          <p:nvPr>
            <p:ph idx="1" type="body"/>
          </p:nvPr>
        </p:nvSpPr>
        <p:spPr>
          <a:xfrm>
            <a:off x="391950" y="756750"/>
            <a:ext cx="82188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"/>
              <a:t>La velocidad máxima permitida en la Avenida de las Américas es de 19.44 m/s, un auto va por la Avenida de las </a:t>
            </a:r>
            <a:r>
              <a:rPr lang="es"/>
              <a:t>Américas</a:t>
            </a:r>
            <a:r>
              <a:rPr lang="es"/>
              <a:t> a una velocidad de 59 km/h, transformar en m/s y verificar si su velocidad </a:t>
            </a:r>
            <a:r>
              <a:rPr lang="es"/>
              <a:t>está</a:t>
            </a:r>
            <a:r>
              <a:rPr lang="es"/>
              <a:t> dentro de lo permitido.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LEEMOS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IDENTIFICAMOS EL PROBLEMA 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DATOS 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CÁLCULO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RESPUESTA</a:t>
            </a:r>
            <a:endParaRPr/>
          </a:p>
        </p:txBody>
      </p:sp>
      <p:pic>
        <p:nvPicPr>
          <p:cNvPr id="789" name="Google Shape;789;p23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5384300" y="2844100"/>
            <a:ext cx="3226450" cy="215097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24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¿Cuántos m/s son 59 km/h?</a:t>
            </a:r>
            <a:endParaRPr/>
          </a:p>
        </p:txBody>
      </p:sp>
      <p:sp>
        <p:nvSpPr>
          <p:cNvPr id="795" name="Google Shape;795;p24"/>
          <p:cNvSpPr txBox="1"/>
          <p:nvPr>
            <p:ph idx="1" type="body"/>
          </p:nvPr>
        </p:nvSpPr>
        <p:spPr>
          <a:xfrm>
            <a:off x="311700" y="3942775"/>
            <a:ext cx="8520600" cy="101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935"/>
              <a:buNone/>
            </a:pPr>
            <a:r>
              <a:rPr lang="es" sz="1929"/>
              <a:t>Sabemos que la velocidad permitida es 19.44 m/s,  la velocidad a la que va el </a:t>
            </a:r>
            <a:r>
              <a:rPr lang="es" sz="1929"/>
              <a:t>auto</a:t>
            </a:r>
            <a:r>
              <a:rPr lang="es" sz="1929"/>
              <a:t> es de 16.38 m/s, por lo tanto al comparar podemos decir que  está dentro de lo permitido  </a:t>
            </a:r>
            <a:endParaRPr sz="1929"/>
          </a:p>
        </p:txBody>
      </p:sp>
      <p:pic>
        <p:nvPicPr>
          <p:cNvPr id="796" name="Google Shape;796;p24"/>
          <p:cNvPicPr preferRelativeResize="0"/>
          <p:nvPr/>
        </p:nvPicPr>
        <p:blipFill rotWithShape="1">
          <a:blip r:embed="rId3">
            <a:alphaModFix/>
          </a:blip>
          <a:srcRect b="10458" l="15293" r="33178" t="47538"/>
          <a:stretch/>
        </p:blipFill>
        <p:spPr>
          <a:xfrm>
            <a:off x="1780350" y="1292262"/>
            <a:ext cx="5583248" cy="255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5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 km/h a m/s</a:t>
            </a:r>
            <a:endParaRPr/>
          </a:p>
        </p:txBody>
      </p:sp>
      <p:sp>
        <p:nvSpPr>
          <p:cNvPr id="713" name="Google Shape;713;p15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s"/>
              <a:t>VELOCIDAD</a:t>
            </a:r>
            <a:endParaRPr/>
          </a:p>
        </p:txBody>
      </p:sp>
      <p:pic>
        <p:nvPicPr>
          <p:cNvPr id="714" name="Google Shape;71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2675" y="2392025"/>
            <a:ext cx="2751475" cy="27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2425" y="-359450"/>
            <a:ext cx="2751475" cy="27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15"/>
          <p:cNvPicPr preferRelativeResize="0"/>
          <p:nvPr/>
        </p:nvPicPr>
        <p:blipFill rotWithShape="1">
          <a:blip r:embed="rId3">
            <a:alphaModFix/>
          </a:blip>
          <a:srcRect b="72596" l="0" r="9469" t="0"/>
          <a:stretch/>
        </p:blipFill>
        <p:spPr>
          <a:xfrm>
            <a:off x="2751475" y="4389500"/>
            <a:ext cx="3640950" cy="70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15"/>
          <p:cNvPicPr preferRelativeResize="0"/>
          <p:nvPr/>
        </p:nvPicPr>
        <p:blipFill rotWithShape="1">
          <a:blip r:embed="rId3">
            <a:alphaModFix/>
          </a:blip>
          <a:srcRect b="0" l="0" r="0" t="58879"/>
          <a:stretch/>
        </p:blipFill>
        <p:spPr>
          <a:xfrm>
            <a:off x="2751475" y="-359450"/>
            <a:ext cx="3640950" cy="113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59450"/>
            <a:ext cx="2751475" cy="27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92025"/>
            <a:ext cx="2751475" cy="27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6"/>
          <p:cNvSpPr txBox="1"/>
          <p:nvPr>
            <p:ph type="title"/>
          </p:nvPr>
        </p:nvSpPr>
        <p:spPr>
          <a:xfrm>
            <a:off x="1028400" y="0"/>
            <a:ext cx="7087200" cy="92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/>
              <a:t>RECORDEMOS </a:t>
            </a:r>
            <a:endParaRPr sz="4200"/>
          </a:p>
        </p:txBody>
      </p:sp>
      <p:sp>
        <p:nvSpPr>
          <p:cNvPr id="725" name="Google Shape;725;p16"/>
          <p:cNvSpPr txBox="1"/>
          <p:nvPr>
            <p:ph idx="1" type="body"/>
          </p:nvPr>
        </p:nvSpPr>
        <p:spPr>
          <a:xfrm>
            <a:off x="279600" y="1190484"/>
            <a:ext cx="8148600" cy="3714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000000"/>
                </a:solidFill>
              </a:rPr>
              <a:t>TRANSFORMAR 63 km/h a m/s</a:t>
            </a:r>
            <a:endParaRPr b="1"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0000FF"/>
                </a:solidFill>
              </a:rPr>
              <a:t>OPCIÓN 1</a:t>
            </a:r>
            <a:endParaRPr b="1" sz="21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9900FF"/>
                </a:solidFill>
              </a:rPr>
              <a:t>OPCIÓN</a:t>
            </a:r>
            <a:r>
              <a:rPr b="1" lang="es" sz="2100">
                <a:solidFill>
                  <a:srgbClr val="9900FF"/>
                </a:solidFill>
              </a:rPr>
              <a:t> 2 </a:t>
            </a:r>
            <a:endParaRPr b="1" sz="21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FF00FF"/>
                </a:solidFill>
              </a:rPr>
              <a:t>OPCIÓN 3</a:t>
            </a:r>
            <a:endParaRPr b="1" sz="2100">
              <a:solidFill>
                <a:srgbClr val="FF00FF"/>
              </a:solidFill>
            </a:endParaRPr>
          </a:p>
        </p:txBody>
      </p:sp>
      <p:pic>
        <p:nvPicPr>
          <p:cNvPr id="726" name="Google Shape;726;p16"/>
          <p:cNvPicPr preferRelativeResize="0"/>
          <p:nvPr/>
        </p:nvPicPr>
        <p:blipFill rotWithShape="1">
          <a:blip r:embed="rId3">
            <a:alphaModFix/>
          </a:blip>
          <a:srcRect b="47430" l="23791" r="48152" t="45964"/>
          <a:stretch/>
        </p:blipFill>
        <p:spPr>
          <a:xfrm>
            <a:off x="983753" y="2018650"/>
            <a:ext cx="4730523" cy="6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16"/>
          <p:cNvPicPr preferRelativeResize="0"/>
          <p:nvPr/>
        </p:nvPicPr>
        <p:blipFill rotWithShape="1">
          <a:blip r:embed="rId4">
            <a:alphaModFix/>
          </a:blip>
          <a:srcRect b="48308" l="51870" r="40831" t="45390"/>
          <a:stretch/>
        </p:blipFill>
        <p:spPr>
          <a:xfrm>
            <a:off x="5657725" y="1965250"/>
            <a:ext cx="1289835" cy="6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16"/>
          <p:cNvSpPr/>
          <p:nvPr/>
        </p:nvSpPr>
        <p:spPr>
          <a:xfrm>
            <a:off x="2479900" y="1965250"/>
            <a:ext cx="827400" cy="2733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9" name="Google Shape;729;p16"/>
          <p:cNvPicPr preferRelativeResize="0"/>
          <p:nvPr/>
        </p:nvPicPr>
        <p:blipFill rotWithShape="1">
          <a:blip r:embed="rId5">
            <a:alphaModFix/>
          </a:blip>
          <a:srcRect b="45100" l="24019" r="54816" t="47315"/>
          <a:stretch/>
        </p:blipFill>
        <p:spPr>
          <a:xfrm>
            <a:off x="1030700" y="2911736"/>
            <a:ext cx="3588701" cy="72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16"/>
          <p:cNvPicPr preferRelativeResize="0"/>
          <p:nvPr/>
        </p:nvPicPr>
        <p:blipFill rotWithShape="1">
          <a:blip r:embed="rId6">
            <a:alphaModFix/>
          </a:blip>
          <a:srcRect b="27916" l="23988" r="53594" t="64778"/>
          <a:stretch/>
        </p:blipFill>
        <p:spPr>
          <a:xfrm>
            <a:off x="1091200" y="3965125"/>
            <a:ext cx="3946060" cy="722949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16"/>
          <p:cNvSpPr/>
          <p:nvPr/>
        </p:nvSpPr>
        <p:spPr>
          <a:xfrm>
            <a:off x="2479900" y="2307975"/>
            <a:ext cx="827400" cy="2733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16"/>
          <p:cNvSpPr/>
          <p:nvPr/>
        </p:nvSpPr>
        <p:spPr>
          <a:xfrm>
            <a:off x="3725050" y="2307975"/>
            <a:ext cx="550800" cy="2733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16"/>
          <p:cNvSpPr/>
          <p:nvPr/>
        </p:nvSpPr>
        <p:spPr>
          <a:xfrm>
            <a:off x="3725050" y="1965250"/>
            <a:ext cx="487800" cy="2733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16"/>
          <p:cNvSpPr/>
          <p:nvPr/>
        </p:nvSpPr>
        <p:spPr>
          <a:xfrm>
            <a:off x="4706800" y="1965250"/>
            <a:ext cx="550800" cy="2733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16"/>
          <p:cNvSpPr/>
          <p:nvPr/>
        </p:nvSpPr>
        <p:spPr>
          <a:xfrm>
            <a:off x="4691388" y="2307975"/>
            <a:ext cx="550800" cy="2733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16"/>
          <p:cNvSpPr/>
          <p:nvPr/>
        </p:nvSpPr>
        <p:spPr>
          <a:xfrm>
            <a:off x="5657750" y="2018650"/>
            <a:ext cx="1221300" cy="5727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16"/>
          <p:cNvSpPr/>
          <p:nvPr/>
        </p:nvSpPr>
        <p:spPr>
          <a:xfrm>
            <a:off x="983750" y="2018650"/>
            <a:ext cx="1078500" cy="5727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16"/>
          <p:cNvSpPr/>
          <p:nvPr/>
        </p:nvSpPr>
        <p:spPr>
          <a:xfrm>
            <a:off x="1030700" y="2991888"/>
            <a:ext cx="1078500" cy="5727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16"/>
          <p:cNvSpPr/>
          <p:nvPr/>
        </p:nvSpPr>
        <p:spPr>
          <a:xfrm>
            <a:off x="2354350" y="2986850"/>
            <a:ext cx="550800" cy="5727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16"/>
          <p:cNvSpPr/>
          <p:nvPr/>
        </p:nvSpPr>
        <p:spPr>
          <a:xfrm>
            <a:off x="3372775" y="3018575"/>
            <a:ext cx="1221300" cy="5727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16"/>
          <p:cNvSpPr/>
          <p:nvPr/>
        </p:nvSpPr>
        <p:spPr>
          <a:xfrm>
            <a:off x="1167400" y="3964038"/>
            <a:ext cx="1078500" cy="5727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16"/>
          <p:cNvSpPr/>
          <p:nvPr/>
        </p:nvSpPr>
        <p:spPr>
          <a:xfrm>
            <a:off x="2590625" y="3965125"/>
            <a:ext cx="773700" cy="5727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16"/>
          <p:cNvSpPr/>
          <p:nvPr/>
        </p:nvSpPr>
        <p:spPr>
          <a:xfrm>
            <a:off x="3709050" y="4028575"/>
            <a:ext cx="1289700" cy="5727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7"/>
          <p:cNvSpPr txBox="1"/>
          <p:nvPr>
            <p:ph type="title"/>
          </p:nvPr>
        </p:nvSpPr>
        <p:spPr>
          <a:xfrm>
            <a:off x="1639341" y="394344"/>
            <a:ext cx="58653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/>
              <a:t>EJERCICIOS</a:t>
            </a:r>
            <a:r>
              <a:rPr lang="es" sz="4400"/>
              <a:t> </a:t>
            </a:r>
            <a:endParaRPr sz="4400"/>
          </a:p>
        </p:txBody>
      </p:sp>
      <p:sp>
        <p:nvSpPr>
          <p:cNvPr id="749" name="Google Shape;749;p17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</a:rPr>
              <a:t>TRASFORMAR :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s"/>
              <a:t>158 km/h a m/s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s"/>
              <a:t>387 km/h a m/s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s"/>
              <a:t>5985 km/h a m/s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s" sz="1700"/>
              <a:t>UTILIZAR AL MENOS UNA VEZ CADA OPCIÓN</a:t>
            </a:r>
            <a:endParaRPr b="1" sz="1700"/>
          </a:p>
        </p:txBody>
      </p:sp>
      <p:pic>
        <p:nvPicPr>
          <p:cNvPr id="750" name="Google Shape;75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8271" y="1017450"/>
            <a:ext cx="2523300" cy="25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8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EJERCICIO 1 : </a:t>
            </a:r>
            <a:r>
              <a:rPr lang="es" sz="2911">
                <a:latin typeface="Lato"/>
                <a:ea typeface="Lato"/>
                <a:cs typeface="Lato"/>
                <a:sym typeface="Lato"/>
              </a:rPr>
              <a:t>158 km/h a m/s</a:t>
            </a:r>
            <a:endParaRPr sz="4311"/>
          </a:p>
        </p:txBody>
      </p:sp>
      <p:pic>
        <p:nvPicPr>
          <p:cNvPr id="756" name="Google Shape;756;p18"/>
          <p:cNvPicPr preferRelativeResize="0"/>
          <p:nvPr/>
        </p:nvPicPr>
        <p:blipFill rotWithShape="1">
          <a:blip r:embed="rId3">
            <a:alphaModFix/>
          </a:blip>
          <a:srcRect b="29330" l="23107" r="37971" t="35933"/>
          <a:stretch/>
        </p:blipFill>
        <p:spPr>
          <a:xfrm>
            <a:off x="1300925" y="1212225"/>
            <a:ext cx="6542098" cy="328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9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EJERCICIO 2 : </a:t>
            </a:r>
            <a:r>
              <a:rPr lang="es" sz="2911">
                <a:latin typeface="Lato"/>
                <a:ea typeface="Lato"/>
                <a:cs typeface="Lato"/>
                <a:sym typeface="Lato"/>
              </a:rPr>
              <a:t>387</a:t>
            </a:r>
            <a:r>
              <a:rPr lang="es" sz="2911">
                <a:latin typeface="Lato"/>
                <a:ea typeface="Lato"/>
                <a:cs typeface="Lato"/>
                <a:sym typeface="Lato"/>
              </a:rPr>
              <a:t> km/h a m/s</a:t>
            </a:r>
            <a:endParaRPr sz="431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2" name="Google Shape;762;p19"/>
          <p:cNvPicPr preferRelativeResize="0"/>
          <p:nvPr/>
        </p:nvPicPr>
        <p:blipFill rotWithShape="1">
          <a:blip r:embed="rId3">
            <a:alphaModFix/>
          </a:blip>
          <a:srcRect b="8654" l="15809" r="33193" t="45798"/>
          <a:stretch/>
        </p:blipFill>
        <p:spPr>
          <a:xfrm>
            <a:off x="1383488" y="1212225"/>
            <a:ext cx="6376976" cy="320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20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EJERCICIO 3 : </a:t>
            </a:r>
            <a:r>
              <a:rPr lang="es" sz="2911">
                <a:latin typeface="Lato"/>
                <a:ea typeface="Lato"/>
                <a:cs typeface="Lato"/>
                <a:sym typeface="Lato"/>
              </a:rPr>
              <a:t>5985</a:t>
            </a:r>
            <a:r>
              <a:rPr lang="es" sz="2911">
                <a:latin typeface="Lato"/>
                <a:ea typeface="Lato"/>
                <a:cs typeface="Lato"/>
                <a:sym typeface="Lato"/>
              </a:rPr>
              <a:t> km/h a m/s</a:t>
            </a:r>
            <a:endParaRPr sz="431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8" name="Google Shape;768;p20"/>
          <p:cNvPicPr preferRelativeResize="0"/>
          <p:nvPr/>
        </p:nvPicPr>
        <p:blipFill rotWithShape="1">
          <a:blip r:embed="rId3">
            <a:alphaModFix/>
          </a:blip>
          <a:srcRect b="12937" l="15812" r="31002" t="46186"/>
          <a:stretch/>
        </p:blipFill>
        <p:spPr>
          <a:xfrm>
            <a:off x="936150" y="1234850"/>
            <a:ext cx="7503400" cy="324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21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/>
              <a:t>PROBLEMA 1 </a:t>
            </a:r>
            <a:endParaRPr sz="3500"/>
          </a:p>
        </p:txBody>
      </p:sp>
      <p:sp>
        <p:nvSpPr>
          <p:cNvPr id="774" name="Google Shape;774;p21"/>
          <p:cNvSpPr txBox="1"/>
          <p:nvPr>
            <p:ph idx="1" type="body"/>
          </p:nvPr>
        </p:nvSpPr>
        <p:spPr>
          <a:xfrm>
            <a:off x="428325" y="1327950"/>
            <a:ext cx="8266200" cy="347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"/>
              <a:t>Un camión viaja a la velocidad de 82 km/h ¿</a:t>
            </a:r>
            <a:r>
              <a:rPr lang="es"/>
              <a:t>cuál</a:t>
            </a:r>
            <a:r>
              <a:rPr lang="es"/>
              <a:t> </a:t>
            </a:r>
            <a:r>
              <a:rPr lang="es"/>
              <a:t>será</a:t>
            </a:r>
            <a:r>
              <a:rPr lang="es"/>
              <a:t> su velocidad en m/s?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LEEMOS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IDENTIFICAMOS EL PROBLEMA 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DATOS 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CÁLCULO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RESPUESTA</a:t>
            </a:r>
            <a:endParaRPr/>
          </a:p>
        </p:txBody>
      </p:sp>
      <p:pic>
        <p:nvPicPr>
          <p:cNvPr id="775" name="Google Shape;7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125" y="2221326"/>
            <a:ext cx="2863725" cy="206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22"/>
          <p:cNvSpPr txBox="1"/>
          <p:nvPr>
            <p:ph type="title"/>
          </p:nvPr>
        </p:nvSpPr>
        <p:spPr>
          <a:xfrm>
            <a:off x="1028400" y="266664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¿Cuántos m/s son 82 km/h?</a:t>
            </a:r>
            <a:endParaRPr/>
          </a:p>
        </p:txBody>
      </p:sp>
      <p:sp>
        <p:nvSpPr>
          <p:cNvPr id="781" name="Google Shape;781;p22"/>
          <p:cNvSpPr txBox="1"/>
          <p:nvPr>
            <p:ph idx="1" type="body"/>
          </p:nvPr>
        </p:nvSpPr>
        <p:spPr>
          <a:xfrm>
            <a:off x="471800" y="3930350"/>
            <a:ext cx="7758600" cy="97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605"/>
              <a:buNone/>
            </a:pPr>
            <a:r>
              <a:rPr lang="es" sz="2190"/>
              <a:t>RESPUESTA </a:t>
            </a:r>
            <a:endParaRPr sz="2190"/>
          </a:p>
          <a:p>
            <a:pPr indent="0" lvl="0" marL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605"/>
              <a:buNone/>
            </a:pPr>
            <a:r>
              <a:rPr lang="es" sz="2190"/>
              <a:t>La velocidad de 82 km/h son 22.77 m/s</a:t>
            </a:r>
            <a:endParaRPr sz="2190"/>
          </a:p>
        </p:txBody>
      </p:sp>
      <p:pic>
        <p:nvPicPr>
          <p:cNvPr id="782" name="Google Shape;782;p22"/>
          <p:cNvPicPr preferRelativeResize="0"/>
          <p:nvPr/>
        </p:nvPicPr>
        <p:blipFill rotWithShape="1">
          <a:blip r:embed="rId3">
            <a:alphaModFix/>
          </a:blip>
          <a:srcRect b="16443" l="15369" r="35820" t="42291"/>
          <a:stretch/>
        </p:blipFill>
        <p:spPr>
          <a:xfrm>
            <a:off x="1065400" y="1084963"/>
            <a:ext cx="5843973" cy="27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