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56" r:id="rId3"/>
    <p:sldId id="258" r:id="rId4"/>
    <p:sldId id="259" r:id="rId5"/>
    <p:sldId id="265" r:id="rId6"/>
    <p:sldId id="266" r:id="rId7"/>
    <p:sldId id="267" r:id="rId8"/>
    <p:sldId id="268" r:id="rId9"/>
    <p:sldId id="277" r:id="rId10"/>
    <p:sldId id="290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9" r:id="rId19"/>
    <p:sldId id="278" r:id="rId20"/>
    <p:sldId id="279" r:id="rId21"/>
    <p:sldId id="296" r:id="rId22"/>
    <p:sldId id="297" r:id="rId23"/>
    <p:sldId id="298" r:id="rId24"/>
    <p:sldId id="299" r:id="rId25"/>
    <p:sldId id="300" r:id="rId26"/>
    <p:sldId id="282" r:id="rId27"/>
    <p:sldId id="285" r:id="rId28"/>
    <p:sldId id="286" r:id="rId29"/>
    <p:sldId id="287" r:id="rId30"/>
    <p:sldId id="283" r:id="rId31"/>
    <p:sldId id="288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626"/>
    <a:srgbClr val="EF9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411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96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3744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90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854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975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71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413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110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91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209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5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26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600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12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076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2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0B54B35-D149-4AFD-80DB-6F10E7D713BE}" type="datetimeFigureOut">
              <a:rPr lang="es-CL" smtClean="0"/>
              <a:t>12-09-2020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4AB133B-93F7-4EE3-99C3-E270C2BA31C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7668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s-ES" sz="24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ES" sz="2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EDUCATIVA </a:t>
            </a:r>
            <a:r>
              <a:rPr lang="es-ES" sz="24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LUIS ROBERTO BRAVO</a:t>
            </a:r>
            <a:endParaRPr lang="es-ES" sz="24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ES" sz="2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FÍSICA TERCERO BGU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C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2020-2021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9127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ACTIVIDADES</a:t>
            </a: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 ¿Qué dife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rencia existe entre una magnitud vectorial y una escalar? Entrega dos ejemplos de cada una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automóvil viaja hacia el este a 40 (km/h) y un segundo automóvil viaja hacia el norte a 40 (km/h) ¿Son iguales sus velocidades? 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Explique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 ¿Po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 qué se dice que el movimiento es “relativo”? De dos ejemplos donde se manifieste la relatividad del movimiento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4.-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auto pasa de la posición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5 m, hasta la posición x=17 m. Determina el desplazamiento </a:t>
            </a:r>
          </a:p>
          <a:p>
            <a:pPr marL="0" indent="0" algn="just">
              <a:buNone/>
            </a:pPr>
            <a:endParaRPr lang="es-CL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5.- 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Un niño se pasa de la posición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3 m, hasta la posición x= -12 m. Determina el 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desplazamiento</a:t>
            </a:r>
          </a:p>
          <a:p>
            <a:pPr marL="0" indent="0" algn="just">
              <a:buNone/>
            </a:pPr>
            <a:endParaRPr lang="es-ES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5.- Un perrito se mueve en la dirección del eje x ocupando las siguientes posiciones: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- 3m, luego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15 m y finalmente gira y se desplaza hasta la posición x</a:t>
            </a:r>
            <a:r>
              <a:rPr lang="es-CL" sz="21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= 4 m.</a:t>
            </a:r>
          </a:p>
          <a:p>
            <a:pPr marL="0" indent="0" algn="just">
              <a:buNone/>
            </a:pP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 la distancia recorrida</a:t>
            </a:r>
          </a:p>
          <a:p>
            <a:pPr marL="0" indent="0" algn="just">
              <a:buNone/>
            </a:pPr>
            <a:endParaRPr lang="es-CL" sz="2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s-CL" sz="2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Determina el desplazamiento</a:t>
            </a: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79512" y="51267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79512" y="12687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79512" y="22048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79512" y="299695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79512" y="371703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79512" y="45811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79512" y="512676"/>
            <a:ext cx="0" cy="615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79512" y="66693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8892480" y="512676"/>
            <a:ext cx="0" cy="615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507288" cy="633670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d) VELOCIDAD MEDIA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Verdana" pitchFamily="34" charset="0"/>
                                <a:cs typeface="Verdana" pitchFamily="34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s-CL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Es la relación que existe entre el desplazamiento efectuado y el tiempo empleado en realizar dicho desplazamiento</a:t>
                </a: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Es una magnitud física vectorial</a:t>
                </a: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Unidad de medida:</a:t>
                </a: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(MKS) o (SI)</a:t>
                </a: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Otras unidades:</a:t>
                </a: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507288" cy="6336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61926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9" y="4127144"/>
            <a:ext cx="4239910" cy="10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78" y="5678671"/>
            <a:ext cx="2151678" cy="89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e) RAPIDEZ MEDIA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 Es la relación que existe entre la distancia recorrida y el tiempo empleado en recorrer dicha distancia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Es una magnitud física escalar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593" t="-52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276872"/>
            <a:ext cx="70294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14413"/>
            <a:ext cx="88868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f) ACELERACION MEDIA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Verdana" pitchFamily="34" charset="0"/>
                                <a:cs typeface="Verdan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s-CL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Es la relación que existe entre el cambio de velocidad efectuado por un móvil y el tiempo empleado en realizarlo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Magnitud física vectorial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 aceleración informa cuanto varía la velocidad por cada unidad de tiempo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Unidad de medida: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2" y="2356908"/>
            <a:ext cx="59150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43934"/>
            <a:ext cx="4829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9036496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OBSERVACION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aceleración y velocidad tienen igual signo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va más rápido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aceleración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y velocidad tienen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signo opuesto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va frenando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3264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MOVIMIENTO RECTILINEO UNIFORME (MRU)</a:t>
            </a:r>
          </a:p>
          <a:p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Características</a:t>
            </a:r>
            <a:r>
              <a:rPr lang="es-ES" sz="1800" b="1" u="sng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endParaRPr lang="es-ES" sz="1800" b="1" u="sng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trayectoria es una línea recta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velocidad es constante: «el móvil recorre distancias iguales en tiempos iguales»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aceleración es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nula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33444"/>
            <a:ext cx="8496944" cy="23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15816" y="1340768"/>
            <a:ext cx="352839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§"/>
                </a:pP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Además, como el móvil se mueve en línea recta sin cambiar de sentido, la distancia recorrida coincide con el desplazamiento efectuado por el móvil, entonces se cumple que: 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60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∆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𝑑</m:t>
                      </m:r>
                      <m:r>
                        <a:rPr lang="es-ES" sz="3600" b="0" i="1" smtClean="0">
                          <a:latin typeface="Cambria Math"/>
                          <a:ea typeface="Cambria Math"/>
                          <a:cs typeface="Verdan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3600" b="0" i="1" smtClean="0">
                              <a:latin typeface="Cambria Math" panose="02040503050406030204" pitchFamily="18" charset="0"/>
                              <a:ea typeface="Cambria Math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es-ES" sz="3600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𝑥</m:t>
                          </m:r>
                          <m:r>
                            <a:rPr lang="es-ES" sz="3600" b="0" i="1" smtClean="0">
                              <a:latin typeface="Cambria Math"/>
                              <a:ea typeface="Cambria Math"/>
                              <a:cs typeface="Verdana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  <a:ea typeface="Cambria Math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/>
                                  <a:ea typeface="Cambria Math"/>
                                  <a:cs typeface="Verdana" pitchFamily="34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L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3600" b="0" i="1" dirty="0" smtClean="0">
                  <a:latin typeface="Cambria Math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444" t="-520" r="-5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8" y="2996952"/>
            <a:ext cx="88487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4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MRU se puede estudiar en base 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cuaciones y gráficos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a) ECUACIONES 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1268760"/>
            <a:ext cx="887819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7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583264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Magnitud: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Propiedad que se le puedan </a:t>
            </a:r>
            <a:r>
              <a:rPr lang="es-ES" sz="18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medir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un objeto o cuerpo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Se clasifican en dos grupos: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Magnitudes vectoriales: 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Requieren de un valor (magnitud) y una </a:t>
            </a:r>
            <a:r>
              <a:rPr lang="es-ES" sz="18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dirección asociada</a:t>
            </a:r>
          </a:p>
          <a:p>
            <a:pPr algn="just"/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557394" cy="507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1.- 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x=10+20t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;en unidades del sistema MKS</a:t>
            </a:r>
          </a:p>
          <a:p>
            <a:pPr marL="0" indent="0">
              <a:buNone/>
            </a:pP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bosquejo de la situación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inicial y la velocidad?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móvil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130 m?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83" y="3861048"/>
            <a:ext cx="63055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2.-Un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x=-10-20t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;en unidades del sistema MKS</a:t>
            </a:r>
          </a:p>
          <a:p>
            <a:pPr marL="0" indent="0">
              <a:buNone/>
            </a:pPr>
            <a:endParaRPr lang="es-E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bosquejo de la situación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inicial y la velocidad?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posición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móvil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t=3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-170 m?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3"/>
            <a:ext cx="62388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3.- Para la situación mostrada de la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figura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la ecuación itinerario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 la posición en t= 6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 la distancia en t=6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- 52 m?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el origen?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8" y="1052736"/>
            <a:ext cx="7200800" cy="17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4.-Dos automóviles A y B se encuentran separados una distancia de 72 m y se mueven en sentidos opuestos con velocidades de 6 y 2 m/s respectivamente. Al respecto: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a) ¿en qué instante se producirá el encuentro de ambos autos?     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b) ¿Qué distancia habrá recorrido cada auto?   </a:t>
            </a:r>
          </a:p>
          <a:p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" y="2780928"/>
            <a:ext cx="8763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4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</a:t>
            </a:r>
          </a:p>
          <a:p>
            <a:pPr marL="0" indent="0">
              <a:buNone/>
            </a:pPr>
            <a:endParaRPr lang="es-ES" sz="1800" b="1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 20 + 10t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inicial y rapidez?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en t=5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t=5 seg?  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x=150 m?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móvil con MRU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  -20  -10t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inicial y rapidez?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su posición en t=5 seg?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distancia recorrida en t=5 seg?  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 - 150 m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 móvil se mueve según la ecuación </a:t>
            </a: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x= -50 + 20t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¿En que instante ocupa la posición x= 150 m?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figura representa la situación inicial de un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automóvil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Escribir su ecuación itinerario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su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posición en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t=10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la distancia recorrida en t= 10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5.-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figura representa la situación inicial </a:t>
            </a: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un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automóvil: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Escribir su ecuación itinerario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su posición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t=10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Determinar la distancia recorrida en t= 10 seg</a:t>
            </a:r>
          </a:p>
          <a:p>
            <a:pPr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el origen?</a:t>
            </a:r>
          </a:p>
          <a:p>
            <a:pPr>
              <a:buFont typeface="Arial" pitchFamily="34" charset="0"/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posición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x= - 250 m?</a:t>
            </a: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6228"/>
            <a:ext cx="4464496" cy="13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0" y="3552412"/>
            <a:ext cx="3540795" cy="16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8" y="1026840"/>
            <a:ext cx="8808818" cy="40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s-ES" sz="1800" b="1" u="sng" dirty="0" smtClean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.-GRAFICO </a:t>
            </a: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POSICION EN FUNCION DEL TIEMPO x(t):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Al darle valores al tiempo en la ecuación itinerario </a:t>
            </a:r>
            <a:r>
              <a:rPr lang="es-ES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x=x</a:t>
            </a:r>
            <a:r>
              <a:rPr lang="es-ES" sz="1800" b="1" i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ES" sz="1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es-ES" sz="1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vt,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obtiene el grafico x(t)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640960" cy="52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 del grafico x(t) 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9250"/>
            <a:ext cx="7992888" cy="54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magnitudes vectoriales se representan, mediante trazos dirigidos (flechas), que poseen las siguientes características</a:t>
            </a:r>
            <a:endParaRPr lang="es-ES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" y="4509120"/>
            <a:ext cx="85656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39" y="288057"/>
            <a:ext cx="5042939" cy="34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ES" sz="1800" b="1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GRAFICO VELOCIDAD EN FUNCION DEL TIEMPO v(t)</a:t>
            </a:r>
          </a:p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 que ocurre con la velocidad a través del tiempo: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820472" cy="44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3057809" y="2924944"/>
            <a:ext cx="0" cy="576064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8028384" y="2954288"/>
            <a:ext cx="0" cy="576064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u="sng" dirty="0" smtClean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3.-GRAFICO </a:t>
            </a:r>
            <a:r>
              <a:rPr lang="es-ES" sz="1800" b="1" u="sng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ACELERACION EN FUNCION DEL TIEMPO a(t)</a:t>
            </a:r>
          </a:p>
          <a:p>
            <a:pPr marL="0" indent="0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Como en un MRU la aceleración es nula, entonces la grafica tiene la siguiente forma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143125"/>
            <a:ext cx="58483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5112568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</a:t>
            </a: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 El grafico muestra la posición en función del tiempo de un móvil con MRU. Al respecto: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Escribe la ecuación itinerario</a:t>
            </a: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posición ocupa en t=12 s?</a:t>
            </a: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la posición x=23 m?</a:t>
            </a:r>
          </a:p>
          <a:p>
            <a:pPr algn="just">
              <a:buFont typeface="Arial" pitchFamily="34" charset="0"/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Realiza un grafico v(t) para el mismo intervalo de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tiempo</a:t>
            </a:r>
          </a:p>
          <a:p>
            <a:pPr algn="just">
              <a:buFont typeface="Arial" pitchFamily="34" charset="0"/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grafico muestra la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posición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función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del tiempo de un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móvil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 MRU. Al respecto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Escribe la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ecuación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itinerario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posición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ocupa en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t=10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s?</a:t>
            </a:r>
          </a:p>
          <a:p>
            <a:pPr algn="just">
              <a:buAutoNum type="alphaLcParenR"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por la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posición x=-30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 un grafico v(t) para el mismo intervalo de tiempo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07" y="908720"/>
            <a:ext cx="316274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93" y="3933056"/>
            <a:ext cx="3354057" cy="21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476672"/>
            <a:ext cx="8856984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"/>
          <p:cNvCxnSpPr/>
          <p:nvPr/>
        </p:nvCxnSpPr>
        <p:spPr>
          <a:xfrm>
            <a:off x="179512" y="3499551"/>
            <a:ext cx="88569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3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224" y="188640"/>
            <a:ext cx="5991944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EJERCICIOS</a:t>
            </a: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 En cada caso, escribe la </a:t>
            </a:r>
            <a:r>
              <a:rPr lang="es-E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ecuacion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itinerario</a:t>
            </a: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-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grafica muestra la posición de un móvil en función del tiempo.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 respecto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Escribe la </a:t>
            </a:r>
            <a:r>
              <a:rPr lang="es-E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ecuacion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itinerario</a:t>
            </a: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</a:t>
            </a:r>
            <a:r>
              <a:rPr lang="es-E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posicion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ocupa en t=18 s?</a:t>
            </a: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¿En que instante pasa por x=30 m?</a:t>
            </a:r>
          </a:p>
          <a:p>
            <a:pPr algn="just">
              <a:buAutoNum type="alphaLcParenR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 el grafico v(t)</a:t>
            </a:r>
          </a:p>
          <a:p>
            <a:pPr marL="0" indent="0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4" y="1052736"/>
            <a:ext cx="87129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50" y="4360199"/>
            <a:ext cx="353240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92224" y="620688"/>
            <a:ext cx="8872264" cy="59766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2224" y="3501008"/>
            <a:ext cx="88722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52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4159070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grafica muestra la posición de un móvil en función del tiempo. Determine: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ecuación itinerario</a:t>
            </a: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b)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posición en t= 30 s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4.-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La grafica muestra la posición de un móvil en función del tiempo. Determine: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a) la velocidad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b) la ecuación itinerario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c) la posición en t= 20 s</a:t>
            </a:r>
          </a:p>
          <a:p>
            <a:pPr marL="0" indent="0" algn="just">
              <a:buNone/>
            </a:pP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d) instante en que pasa por la posición x=31 m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15" y="476672"/>
            <a:ext cx="39604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8" y="3206793"/>
            <a:ext cx="4338423" cy="236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512" y="116632"/>
            <a:ext cx="8856984" cy="57606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/>
        </p:nvCxnSpPr>
        <p:spPr>
          <a:xfrm>
            <a:off x="179512" y="2708920"/>
            <a:ext cx="8856984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3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Magnitudes escalares: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Solo requieren un valor y su unidad de medida correspondiente   </a:t>
            </a: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Tiempo (5 seg)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Volumen (4 m</a:t>
            </a:r>
            <a:r>
              <a:rPr lang="es-ES" sz="1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Masa 8 Kg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Temperatura 30ºC</a:t>
            </a: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CINEMATICA :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Rama de la física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que estudia el movimiento,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sin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tomar en cuenta las causas de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este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DEFINICIONES</a:t>
                </a: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>
                  <a:buAutoNum type="alphaLcParenR"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POSICIÓN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Verdana" pitchFamily="34" charset="0"/>
                                <a:cs typeface="Verdana" pitchFamily="34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ES" sz="1800" b="1" i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Magnitud vectorial, que me indica la ubicación de un móvil con respecto al origen del sistema de coordenada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Gráficamente se representa con un vector que va desde el origen del SDR hasta la ubicación del móvil</a:t>
                </a: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1:</a:t>
                </a: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2</a:t>
                </a:r>
                <a:r>
                  <a:rPr lang="es-ES" sz="18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6662514" cy="110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54383"/>
            <a:ext cx="666251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6675" y="332656"/>
                <a:ext cx="8825805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b) DESPLAZAMIENTO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Verdana" pitchFamily="34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Verdana" pitchFamily="34" charset="0"/>
                              </a:rPr>
                            </m:ctrlPr>
                          </m:accPr>
                          <m:e>
                            <m:r>
                              <a:rPr lang="es-ES" sz="1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Verdana" pitchFamily="34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es-CL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CL" sz="1800" b="1" i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Magnitud física vectorial que mide el cambio de posición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Gráficamente se representa con un vector que va desde el punto de partida hasta el punto de llegada</a:t>
                </a: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s-ES" sz="1800" b="1" i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Ejemplos: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móvil se mueve en la dirección del eje x; pasando de la posición x</a:t>
                </a:r>
                <a:r>
                  <a:rPr lang="es-ES" sz="1800" baseline="-250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=3 m hasta la posición x=8 m. Determina el desplazamiento analítica y gráficamente</a:t>
                </a:r>
              </a:p>
              <a:p>
                <a:pPr marL="0" indent="0">
                  <a:buNone/>
                </a:pPr>
                <a:endParaRPr lang="es-CL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36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" y="332656"/>
                <a:ext cx="8825805" cy="61206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45224"/>
            <a:ext cx="7272808" cy="107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60486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691680" y="1700808"/>
            <a:ext cx="648072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43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8125" y="332656"/>
            <a:ext cx="8667749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2.- Una esfera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pasa de la posición x</a:t>
            </a:r>
            <a:r>
              <a:rPr lang="es-CL" sz="18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5 m, hasta la posición x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=-10 m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Determina el desplazamiento de manera  grafica y analítica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Una esfera pasa de la posición x</a:t>
            </a:r>
            <a:r>
              <a:rPr lang="es-CL" sz="18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-2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m, hasta la posición 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x=4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m. Determina el desplazamiento de manera  grafica y analítica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buNone/>
            </a:pP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4.-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Una esfera pasa de la posición x</a:t>
            </a:r>
            <a:r>
              <a:rPr lang="es-CL" sz="18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= -2 m, hasta la posición x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=-8 </a:t>
            </a: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m. Determina el desplazamiento de manera  grafica y analítica.</a:t>
            </a:r>
          </a:p>
          <a:p>
            <a:pPr marL="0" indent="0"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4834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7659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7274728" cy="98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424936" cy="633670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c) DISTANCIA RECORRIDA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Verdana" pitchFamily="34" charset="0"/>
                          </a:rPr>
                          <m:t>∆</m:t>
                        </m:r>
                        <m:r>
                          <a:rPr lang="es-ES" sz="18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Verdana" pitchFamily="34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s-ES" sz="1800" b="1" dirty="0" smtClean="0">
                    <a:solidFill>
                      <a:srgbClr val="7030A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: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Es una medida de la trayectoria seguida por un móvil. Es una magnitud física escalar</a:t>
                </a: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36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b="1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1:</a:t>
                </a:r>
              </a:p>
              <a:p>
                <a:pPr marL="0" indent="0" algn="just">
                  <a:buNone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móvil se mueve en la dirección del eje pasando por las siguientes posiciones: 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</a:t>
                </a:r>
                <a:r>
                  <a:rPr lang="es-CL" sz="1800" baseline="-250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2 m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luego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12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 y finalmente gira y se desplaza hasta la posición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4 m.</a:t>
                </a: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AutoNum type="alphaLcParenR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la distancia recorrida</a:t>
                </a:r>
              </a:p>
              <a:p>
                <a:pPr algn="just">
                  <a:buAutoNum type="alphaLcParenR"/>
                </a:pP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el desplazamiento total</a:t>
                </a:r>
              </a:p>
              <a:p>
                <a:pPr marL="0" indent="0" algn="just">
                  <a:buNone/>
                </a:pPr>
                <a:endParaRPr lang="es-ES" sz="180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Ejemplo 2:</a:t>
                </a:r>
                <a:endParaRPr lang="es-ES" sz="1800" b="1" dirty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Un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perrito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 mueve en la 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dirección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del eje x</a:t>
                </a:r>
                <a:r>
                  <a:rPr lang="es-ES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pasando </a:t>
                </a: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por las siguientes posiciones: 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-4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m, luego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8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 y finalmente gira y se desplaza hasta la posición x</a:t>
                </a:r>
                <a:r>
                  <a:rPr lang="es-CL" sz="18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= </a:t>
                </a:r>
                <a:r>
                  <a:rPr lang="es-CL" sz="1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 </a:t>
                </a:r>
                <a:r>
                  <a:rPr lang="es-CL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m.</a:t>
                </a: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 algn="just">
                  <a:buNone/>
                </a:pPr>
                <a:endParaRPr lang="es-ES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just">
                  <a:buAutoNum type="alphaLcParenR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la distancia recorrida</a:t>
                </a:r>
              </a:p>
              <a:p>
                <a:pPr algn="just">
                  <a:buAutoNum type="alphaLcParenR"/>
                </a:pPr>
                <a:r>
                  <a:rPr lang="es-ES" sz="1800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Determina el desplazamiento total</a:t>
                </a: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endParaRPr lang="es-CL" sz="1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424936" cy="6336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"/>
          <p:cNvCxnSpPr/>
          <p:nvPr/>
        </p:nvCxnSpPr>
        <p:spPr>
          <a:xfrm>
            <a:off x="323528" y="407707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86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una persona sale de su casa, da una vuelta a la manzana y vuelve a su casa ¿Qué ocurrio con el desplazamiento y la distancia recorrida por la persona?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5" y="548680"/>
            <a:ext cx="7953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1039</TotalTime>
  <Words>1344</Words>
  <Application>Microsoft Office PowerPoint</Application>
  <PresentationFormat>Presentación en pantalla (4:3)</PresentationFormat>
  <Paragraphs>300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Calisto MT</vt:lpstr>
      <vt:lpstr>Cambria Math</vt:lpstr>
      <vt:lpstr>Trebuchet MS</vt:lpstr>
      <vt:lpstr>Verdana</vt:lpstr>
      <vt:lpstr>Wingdings</vt:lpstr>
      <vt:lpstr>Wingdings 2</vt:lpstr>
      <vt:lpstr>Pizarra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101</cp:revision>
  <dcterms:created xsi:type="dcterms:W3CDTF">2014-01-14T02:03:03Z</dcterms:created>
  <dcterms:modified xsi:type="dcterms:W3CDTF">2020-09-12T17:58:58Z</dcterms:modified>
</cp:coreProperties>
</file>